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4"/>
  </p:notesMasterIdLst>
  <p:sldIdLst>
    <p:sldId id="256" r:id="rId2"/>
    <p:sldId id="283" r:id="rId3"/>
    <p:sldId id="290" r:id="rId4"/>
    <p:sldId id="439" r:id="rId5"/>
    <p:sldId id="257" r:id="rId6"/>
    <p:sldId id="258" r:id="rId7"/>
    <p:sldId id="259" r:id="rId8"/>
    <p:sldId id="260" r:id="rId9"/>
    <p:sldId id="261" r:id="rId10"/>
    <p:sldId id="262" r:id="rId11"/>
    <p:sldId id="263" r:id="rId12"/>
    <p:sldId id="264" r:id="rId13"/>
    <p:sldId id="265" r:id="rId14"/>
    <p:sldId id="266" r:id="rId15"/>
    <p:sldId id="267" r:id="rId16"/>
    <p:sldId id="289" r:id="rId17"/>
    <p:sldId id="284" r:id="rId18"/>
    <p:sldId id="285" r:id="rId19"/>
    <p:sldId id="286" r:id="rId20"/>
    <p:sldId id="435" r:id="rId21"/>
    <p:sldId id="418" r:id="rId22"/>
    <p:sldId id="433" r:id="rId23"/>
    <p:sldId id="416" r:id="rId24"/>
    <p:sldId id="428" r:id="rId25"/>
    <p:sldId id="436" r:id="rId26"/>
    <p:sldId id="438" r:id="rId27"/>
    <p:sldId id="437" r:id="rId28"/>
    <p:sldId id="429" r:id="rId29"/>
    <p:sldId id="287" r:id="rId30"/>
    <p:sldId id="282" r:id="rId31"/>
    <p:sldId id="288" r:id="rId32"/>
    <p:sldId id="275" r:id="rId33"/>
  </p:sldIdLst>
  <p:sldSz cx="9144000" cy="6858000" type="screen4x3"/>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holas.ca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4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8"/>
    <p:restoredTop sz="94637"/>
  </p:normalViewPr>
  <p:slideViewPr>
    <p:cSldViewPr snapToGrid="0" snapToObjects="1">
      <p:cViewPr>
        <p:scale>
          <a:sx n="192" d="100"/>
          <a:sy n="192" d="100"/>
        </p:scale>
        <p:origin x="198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45862" cy="49733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50294" y="1"/>
            <a:ext cx="2945862" cy="49733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79464" y="4714653"/>
            <a:ext cx="5438748" cy="4466756"/>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427766"/>
            <a:ext cx="2945862" cy="497332"/>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Shape 86"/>
          <p:cNvSpPr txBox="1">
            <a:spLocks noGrp="1"/>
          </p:cNvSpPr>
          <p:nvPr>
            <p:ph type="body" idx="1"/>
          </p:nvPr>
        </p:nvSpPr>
        <p:spPr>
          <a:xfrm>
            <a:off x="679464" y="4714653"/>
            <a:ext cx="5438748" cy="4466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7" name="Shape 87"/>
          <p:cNvSpPr txBox="1">
            <a:spLocks noGrp="1"/>
          </p:cNvSpPr>
          <p:nvPr>
            <p:ph type="sldNum" idx="12"/>
          </p:nvPr>
        </p:nvSpPr>
        <p:spPr>
          <a:xfrm>
            <a:off x="3850294" y="9427766"/>
            <a:ext cx="2945862" cy="497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73c7e94cb7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73c7e94cb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73c7e94cb7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73c7e94cb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73c7e94cb7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73c7e94cb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73c7e94cb7_0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3c7e94cb7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cs typeface="Arial"/>
            </a:endParaRPr>
          </a:p>
        </p:txBody>
      </p:sp>
      <p:sp>
        <p:nvSpPr>
          <p:cNvPr id="4" name="Slide Number Placeholder 3"/>
          <p:cNvSpPr>
            <a:spLocks noGrp="1"/>
          </p:cNvSpPr>
          <p:nvPr>
            <p:ph type="sldNum" sz="quarter" idx="5"/>
          </p:nvPr>
        </p:nvSpPr>
        <p:spPr/>
        <p:txBody>
          <a:bodyPr/>
          <a:lstStyle/>
          <a:p>
            <a:fld id="{418B3C13-8830-4139-BEF1-7CD58A072009}" type="slidenum">
              <a:rPr lang="en-AU" smtClean="0"/>
              <a:t>20</a:t>
            </a:fld>
            <a:endParaRPr lang="en-AU"/>
          </a:p>
        </p:txBody>
      </p:sp>
      <p:sp>
        <p:nvSpPr>
          <p:cNvPr id="5" name="Footer Placeholder 4">
            <a:extLst>
              <a:ext uri="{FF2B5EF4-FFF2-40B4-BE49-F238E27FC236}">
                <a16:creationId xmlns:a16="http://schemas.microsoft.com/office/drawing/2014/main" id="{A21E340B-0BC3-484E-8BE3-92E2CB2ABD87}"/>
              </a:ext>
            </a:extLst>
          </p:cNvPr>
          <p:cNvSpPr>
            <a:spLocks noGrp="1"/>
          </p:cNvSpPr>
          <p:nvPr>
            <p:ph type="ftr" sz="quarter" idx="4"/>
          </p:nvPr>
        </p:nvSpPr>
        <p:spPr>
          <a:xfrm>
            <a:off x="0" y="8685213"/>
            <a:ext cx="2971800" cy="458787"/>
          </a:xfrm>
        </p:spPr>
        <p:txBody>
          <a:bodyPr/>
          <a:lstStyle/>
          <a:p>
            <a:pPr algn="ctr"/>
            <a:endParaRPr lang="en-AU" b="1">
              <a:solidFill>
                <a:srgbClr val="FF0000"/>
              </a:solidFill>
              <a:latin typeface="Arial" panose="020B0604020202020204" pitchFamily="34" charset="0"/>
            </a:endParaRPr>
          </a:p>
        </p:txBody>
      </p:sp>
      <p:sp>
        <p:nvSpPr>
          <p:cNvPr id="6" name="Header Placeholder 5">
            <a:extLst>
              <a:ext uri="{FF2B5EF4-FFF2-40B4-BE49-F238E27FC236}">
                <a16:creationId xmlns:a16="http://schemas.microsoft.com/office/drawing/2014/main" id="{2D9092C9-03A1-4C92-A9FA-493368267FC5}"/>
              </a:ext>
            </a:extLst>
          </p:cNvPr>
          <p:cNvSpPr>
            <a:spLocks noGrp="1"/>
          </p:cNvSpPr>
          <p:nvPr>
            <p:ph type="hdr" sz="quarter"/>
          </p:nvPr>
        </p:nvSpPr>
        <p:spPr>
          <a:xfrm>
            <a:off x="0" y="0"/>
            <a:ext cx="2971800" cy="458788"/>
          </a:xfrm>
        </p:spPr>
        <p:txBody>
          <a:bodyPr/>
          <a:lstStyle/>
          <a:p>
            <a:pPr algn="ctr"/>
            <a:endParaRPr lang="en-AU" b="1">
              <a:solidFill>
                <a:srgbClr val="FF0000"/>
              </a:solidFill>
              <a:latin typeface="Arial" panose="020B0604020202020204" pitchFamily="34" charset="0"/>
            </a:endParaRPr>
          </a:p>
        </p:txBody>
      </p:sp>
    </p:spTree>
    <p:extLst>
      <p:ext uri="{BB962C8B-B14F-4D97-AF65-F5344CB8AC3E}">
        <p14:creationId xmlns:p14="http://schemas.microsoft.com/office/powerpoint/2010/main" val="421918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AU" sz="1400" dirty="0">
              <a:cs typeface="Arial"/>
            </a:endParaRPr>
          </a:p>
        </p:txBody>
      </p:sp>
      <p:sp>
        <p:nvSpPr>
          <p:cNvPr id="4" name="Slide Number Placeholder 3"/>
          <p:cNvSpPr>
            <a:spLocks noGrp="1"/>
          </p:cNvSpPr>
          <p:nvPr>
            <p:ph type="sldNum" sz="quarter" idx="5"/>
          </p:nvPr>
        </p:nvSpPr>
        <p:spPr/>
        <p:txBody>
          <a:bodyPr/>
          <a:lstStyle/>
          <a:p>
            <a:fld id="{418B3C13-8830-4139-BEF1-7CD58A072009}" type="slidenum">
              <a:rPr lang="en-AU" smtClean="0"/>
              <a:t>21</a:t>
            </a:fld>
            <a:endParaRPr lang="en-AU"/>
          </a:p>
        </p:txBody>
      </p:sp>
      <p:sp>
        <p:nvSpPr>
          <p:cNvPr id="5" name="Footer Placeholder 4">
            <a:extLst>
              <a:ext uri="{FF2B5EF4-FFF2-40B4-BE49-F238E27FC236}">
                <a16:creationId xmlns:a16="http://schemas.microsoft.com/office/drawing/2014/main" id="{32B28262-32AD-41DD-8795-B14E4CD30C55}"/>
              </a:ext>
            </a:extLst>
          </p:cNvPr>
          <p:cNvSpPr>
            <a:spLocks noGrp="1"/>
          </p:cNvSpPr>
          <p:nvPr>
            <p:ph type="ftr" sz="quarter" idx="4"/>
          </p:nvPr>
        </p:nvSpPr>
        <p:spPr>
          <a:xfrm>
            <a:off x="0" y="8685213"/>
            <a:ext cx="2971800" cy="458787"/>
          </a:xfrm>
        </p:spPr>
        <p:txBody>
          <a:bodyPr/>
          <a:lstStyle/>
          <a:p>
            <a:pPr algn="ctr"/>
            <a:endParaRPr lang="en-AU" b="1">
              <a:solidFill>
                <a:srgbClr val="FF0000"/>
              </a:solidFill>
              <a:latin typeface="Arial" panose="020B0604020202020204" pitchFamily="34" charset="0"/>
            </a:endParaRPr>
          </a:p>
        </p:txBody>
      </p:sp>
      <p:sp>
        <p:nvSpPr>
          <p:cNvPr id="6" name="Header Placeholder 5">
            <a:extLst>
              <a:ext uri="{FF2B5EF4-FFF2-40B4-BE49-F238E27FC236}">
                <a16:creationId xmlns:a16="http://schemas.microsoft.com/office/drawing/2014/main" id="{2A0B0D3E-07C2-4722-A9DF-516E7AF4FF4C}"/>
              </a:ext>
            </a:extLst>
          </p:cNvPr>
          <p:cNvSpPr>
            <a:spLocks noGrp="1"/>
          </p:cNvSpPr>
          <p:nvPr>
            <p:ph type="hdr" sz="quarter"/>
          </p:nvPr>
        </p:nvSpPr>
        <p:spPr>
          <a:xfrm>
            <a:off x="0" y="0"/>
            <a:ext cx="2971800" cy="458788"/>
          </a:xfrm>
        </p:spPr>
        <p:txBody>
          <a:bodyPr/>
          <a:lstStyle/>
          <a:p>
            <a:pPr algn="ctr"/>
            <a:endParaRPr lang="en-AU" b="1">
              <a:solidFill>
                <a:srgbClr val="FF0000"/>
              </a:solidFill>
              <a:latin typeface="Arial" panose="020B0604020202020204" pitchFamily="34" charset="0"/>
            </a:endParaRPr>
          </a:p>
        </p:txBody>
      </p:sp>
    </p:spTree>
    <p:extLst>
      <p:ext uri="{BB962C8B-B14F-4D97-AF65-F5344CB8AC3E}">
        <p14:creationId xmlns:p14="http://schemas.microsoft.com/office/powerpoint/2010/main" val="3605291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AU" sz="1400" dirty="0">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B3C13-8830-4139-BEF1-7CD58A072009}"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2B28262-32AD-41DD-8795-B14E4CD30C55}"/>
              </a:ext>
            </a:extLst>
          </p:cNvPr>
          <p:cNvSpPr>
            <a:spLocks noGrp="1"/>
          </p:cNvSpPr>
          <p:nvPr>
            <p:ph type="ftr" sz="quarter" idx="4"/>
          </p:nvPr>
        </p:nvSpPr>
        <p:spPr>
          <a:xfrm>
            <a:off x="0" y="8685213"/>
            <a:ext cx="2971800" cy="4587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2A0B0D3E-07C2-4722-A9DF-516E7AF4FF4C}"/>
              </a:ext>
            </a:extLst>
          </p:cNvPr>
          <p:cNvSpPr>
            <a:spLocks noGrp="1"/>
          </p:cNvSpPr>
          <p:nvPr>
            <p:ph type="hdr" sz="quarter"/>
          </p:nvPr>
        </p:nvSpPr>
        <p:spPr>
          <a:xfrm>
            <a:off x="0" y="0"/>
            <a:ext cx="2971800" cy="45878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7511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AU" sz="1200" dirty="0"/>
          </a:p>
        </p:txBody>
      </p:sp>
      <p:sp>
        <p:nvSpPr>
          <p:cNvPr id="4" name="Slide Number Placeholder 3"/>
          <p:cNvSpPr>
            <a:spLocks noGrp="1"/>
          </p:cNvSpPr>
          <p:nvPr>
            <p:ph type="sldNum" sz="quarter" idx="10"/>
          </p:nvPr>
        </p:nvSpPr>
        <p:spPr/>
        <p:txBody>
          <a:bodyPr/>
          <a:lstStyle/>
          <a:p>
            <a:pPr marL="0" marR="0" lvl="0" indent="0" algn="r" defTabSz="1093714" rtl="0" eaLnBrk="1" fontAlgn="auto" latinLnBrk="0" hangingPunct="1">
              <a:lnSpc>
                <a:spcPct val="100000"/>
              </a:lnSpc>
              <a:spcBef>
                <a:spcPts val="0"/>
              </a:spcBef>
              <a:spcAft>
                <a:spcPts val="0"/>
              </a:spcAft>
              <a:buClrTx/>
              <a:buSzTx/>
              <a:buFontTx/>
              <a:buNone/>
              <a:tabLst/>
              <a:defRPr/>
            </a:pPr>
            <a:fld id="{418B3C13-8830-4139-BEF1-7CD58A072009}" type="slidenum">
              <a:rPr kumimoji="0" lang="en-AU"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3714"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CA2E4946-C26F-3F03-A577-C1612249E130}"/>
              </a:ext>
            </a:extLst>
          </p:cNvPr>
          <p:cNvSpPr>
            <a:spLocks noGrp="1"/>
          </p:cNvSpPr>
          <p:nvPr>
            <p:ph type="ftr" sz="quarter" idx="4"/>
          </p:nvPr>
        </p:nvSpPr>
        <p:spPr>
          <a:xfrm>
            <a:off x="0" y="9481358"/>
            <a:ext cx="2945659" cy="500842"/>
          </a:xfrm>
        </p:spPr>
        <p:txBody>
          <a:bodyPr/>
          <a:lstStyle/>
          <a:p>
            <a:pPr marL="0" marR="0" lvl="0" indent="0" algn="ctr" defTabSz="1093714"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1DA04B33-A27D-393F-74B0-3FD21D8A9E7A}"/>
              </a:ext>
            </a:extLst>
          </p:cNvPr>
          <p:cNvSpPr>
            <a:spLocks noGrp="1"/>
          </p:cNvSpPr>
          <p:nvPr>
            <p:ph type="hdr" sz="quarter"/>
          </p:nvPr>
        </p:nvSpPr>
        <p:spPr>
          <a:xfrm>
            <a:off x="0" y="0"/>
            <a:ext cx="2945659" cy="500844"/>
          </a:xfrm>
        </p:spPr>
        <p:txBody>
          <a:bodyPr/>
          <a:lstStyle/>
          <a:p>
            <a:pPr marL="0" marR="0" lvl="0" indent="0" algn="ctr" defTabSz="1093714"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4366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solidFill>
                <a:schemeClr val="accent2"/>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B3C13-8830-4139-BEF1-7CD58A072009}"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2B28262-32AD-41DD-8795-B14E4CD30C55}"/>
              </a:ext>
            </a:extLst>
          </p:cNvPr>
          <p:cNvSpPr>
            <a:spLocks noGrp="1"/>
          </p:cNvSpPr>
          <p:nvPr>
            <p:ph type="ftr" sz="quarter" idx="4"/>
          </p:nvPr>
        </p:nvSpPr>
        <p:spPr>
          <a:xfrm>
            <a:off x="0" y="8685213"/>
            <a:ext cx="2971800" cy="4587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2A0B0D3E-07C2-4722-A9DF-516E7AF4FF4C}"/>
              </a:ext>
            </a:extLst>
          </p:cNvPr>
          <p:cNvSpPr>
            <a:spLocks noGrp="1"/>
          </p:cNvSpPr>
          <p:nvPr>
            <p:ph type="hdr" sz="quarter"/>
          </p:nvPr>
        </p:nvSpPr>
        <p:spPr>
          <a:xfrm>
            <a:off x="0" y="0"/>
            <a:ext cx="2971800" cy="45878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5830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8E101B5-1F34-4200-A1B1-B2484414FA75}" type="slidenum">
              <a:rPr lang="en-AU" smtClean="0"/>
              <a:t>25</a:t>
            </a:fld>
            <a:endParaRPr lang="en-AU"/>
          </a:p>
        </p:txBody>
      </p:sp>
      <p:sp>
        <p:nvSpPr>
          <p:cNvPr id="5" name="Footer Placeholder 4">
            <a:extLst>
              <a:ext uri="{FF2B5EF4-FFF2-40B4-BE49-F238E27FC236}">
                <a16:creationId xmlns:a16="http://schemas.microsoft.com/office/drawing/2014/main" id="{C1F3FA18-B49D-53B9-D632-A99540D7B6EF}"/>
              </a:ext>
            </a:extLst>
          </p:cNvPr>
          <p:cNvSpPr>
            <a:spLocks noGrp="1"/>
          </p:cNvSpPr>
          <p:nvPr>
            <p:ph type="ftr" sz="quarter" idx="4"/>
          </p:nvPr>
        </p:nvSpPr>
        <p:spPr>
          <a:xfrm>
            <a:off x="0" y="8685213"/>
            <a:ext cx="2971800" cy="458787"/>
          </a:xfrm>
        </p:spPr>
        <p:txBody>
          <a:bodyPr/>
          <a:lstStyle/>
          <a:p>
            <a:pPr algn="ctr"/>
            <a:endParaRPr lang="en-AU" b="1">
              <a:solidFill>
                <a:srgbClr val="FF0000"/>
              </a:solidFill>
              <a:latin typeface="Arial" panose="020B0604020202020204" pitchFamily="34" charset="0"/>
            </a:endParaRPr>
          </a:p>
        </p:txBody>
      </p:sp>
      <p:sp>
        <p:nvSpPr>
          <p:cNvPr id="6" name="Header Placeholder 5">
            <a:extLst>
              <a:ext uri="{FF2B5EF4-FFF2-40B4-BE49-F238E27FC236}">
                <a16:creationId xmlns:a16="http://schemas.microsoft.com/office/drawing/2014/main" id="{EA3ACE79-7798-4340-F9B8-B904F90A8CC5}"/>
              </a:ext>
            </a:extLst>
          </p:cNvPr>
          <p:cNvSpPr>
            <a:spLocks noGrp="1"/>
          </p:cNvSpPr>
          <p:nvPr>
            <p:ph type="hdr" sz="quarter"/>
          </p:nvPr>
        </p:nvSpPr>
        <p:spPr>
          <a:xfrm>
            <a:off x="0" y="0"/>
            <a:ext cx="2971800" cy="458788"/>
          </a:xfrm>
        </p:spPr>
        <p:txBody>
          <a:bodyPr/>
          <a:lstStyle/>
          <a:p>
            <a:pPr algn="ctr"/>
            <a:endParaRPr lang="en-AU" b="1">
              <a:solidFill>
                <a:srgbClr val="FF0000"/>
              </a:solidFill>
              <a:latin typeface="Arial" panose="020B0604020202020204" pitchFamily="34" charset="0"/>
            </a:endParaRPr>
          </a:p>
        </p:txBody>
      </p:sp>
    </p:spTree>
    <p:extLst>
      <p:ext uri="{BB962C8B-B14F-4D97-AF65-F5344CB8AC3E}">
        <p14:creationId xmlns:p14="http://schemas.microsoft.com/office/powerpoint/2010/main" val="7488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38940771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3894077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8E101B5-1F34-4200-A1B1-B2484414FA75}" type="slidenum">
              <a:rPr lang="en-AU" smtClean="0"/>
              <a:t>26</a:t>
            </a:fld>
            <a:endParaRPr lang="en-AU"/>
          </a:p>
        </p:txBody>
      </p:sp>
      <p:sp>
        <p:nvSpPr>
          <p:cNvPr id="5" name="Footer Placeholder 4">
            <a:extLst>
              <a:ext uri="{FF2B5EF4-FFF2-40B4-BE49-F238E27FC236}">
                <a16:creationId xmlns:a16="http://schemas.microsoft.com/office/drawing/2014/main" id="{1E7AB345-6740-44CC-7969-7AE5C23E7C43}"/>
              </a:ext>
            </a:extLst>
          </p:cNvPr>
          <p:cNvSpPr>
            <a:spLocks noGrp="1"/>
          </p:cNvSpPr>
          <p:nvPr>
            <p:ph type="ftr" sz="quarter" idx="4"/>
          </p:nvPr>
        </p:nvSpPr>
        <p:spPr>
          <a:xfrm>
            <a:off x="0" y="8685213"/>
            <a:ext cx="2971800" cy="458787"/>
          </a:xfrm>
        </p:spPr>
        <p:txBody>
          <a:bodyPr/>
          <a:lstStyle/>
          <a:p>
            <a:pPr algn="ctr"/>
            <a:endParaRPr lang="en-AU" b="1">
              <a:solidFill>
                <a:srgbClr val="FF0000"/>
              </a:solidFill>
              <a:latin typeface="Arial" panose="020B0604020202020204" pitchFamily="34" charset="0"/>
            </a:endParaRPr>
          </a:p>
        </p:txBody>
      </p:sp>
      <p:sp>
        <p:nvSpPr>
          <p:cNvPr id="6" name="Header Placeholder 5">
            <a:extLst>
              <a:ext uri="{FF2B5EF4-FFF2-40B4-BE49-F238E27FC236}">
                <a16:creationId xmlns:a16="http://schemas.microsoft.com/office/drawing/2014/main" id="{75D76F98-6B99-76C7-D97E-CC9820A1475B}"/>
              </a:ext>
            </a:extLst>
          </p:cNvPr>
          <p:cNvSpPr>
            <a:spLocks noGrp="1"/>
          </p:cNvSpPr>
          <p:nvPr>
            <p:ph type="hdr" sz="quarter"/>
          </p:nvPr>
        </p:nvSpPr>
        <p:spPr>
          <a:xfrm>
            <a:off x="0" y="0"/>
            <a:ext cx="2971800" cy="458788"/>
          </a:xfrm>
        </p:spPr>
        <p:txBody>
          <a:bodyPr/>
          <a:lstStyle/>
          <a:p>
            <a:pPr algn="ctr"/>
            <a:endParaRPr lang="en-AU" b="1">
              <a:solidFill>
                <a:srgbClr val="FF0000"/>
              </a:solidFill>
              <a:latin typeface="Arial" panose="020B0604020202020204" pitchFamily="34" charset="0"/>
            </a:endParaRPr>
          </a:p>
        </p:txBody>
      </p:sp>
    </p:spTree>
    <p:extLst>
      <p:ext uri="{BB962C8B-B14F-4D97-AF65-F5344CB8AC3E}">
        <p14:creationId xmlns:p14="http://schemas.microsoft.com/office/powerpoint/2010/main" val="1513794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8E101B5-1F34-4200-A1B1-B2484414FA75}" type="slidenum">
              <a:rPr lang="en-AU" smtClean="0"/>
              <a:t>27</a:t>
            </a:fld>
            <a:endParaRPr lang="en-AU"/>
          </a:p>
        </p:txBody>
      </p:sp>
      <p:sp>
        <p:nvSpPr>
          <p:cNvPr id="5" name="Footer Placeholder 4">
            <a:extLst>
              <a:ext uri="{FF2B5EF4-FFF2-40B4-BE49-F238E27FC236}">
                <a16:creationId xmlns:a16="http://schemas.microsoft.com/office/drawing/2014/main" id="{FC469807-ECB9-F688-EAD7-1252EA8C49CC}"/>
              </a:ext>
            </a:extLst>
          </p:cNvPr>
          <p:cNvSpPr>
            <a:spLocks noGrp="1"/>
          </p:cNvSpPr>
          <p:nvPr>
            <p:ph type="ftr" sz="quarter" idx="4"/>
          </p:nvPr>
        </p:nvSpPr>
        <p:spPr>
          <a:xfrm>
            <a:off x="0" y="8685213"/>
            <a:ext cx="2971800" cy="458787"/>
          </a:xfrm>
        </p:spPr>
        <p:txBody>
          <a:bodyPr/>
          <a:lstStyle/>
          <a:p>
            <a:pPr algn="ctr"/>
            <a:endParaRPr lang="en-AU" b="1">
              <a:solidFill>
                <a:srgbClr val="FF0000"/>
              </a:solidFill>
              <a:latin typeface="Arial" panose="020B0604020202020204" pitchFamily="34" charset="0"/>
            </a:endParaRPr>
          </a:p>
        </p:txBody>
      </p:sp>
      <p:sp>
        <p:nvSpPr>
          <p:cNvPr id="6" name="Header Placeholder 5">
            <a:extLst>
              <a:ext uri="{FF2B5EF4-FFF2-40B4-BE49-F238E27FC236}">
                <a16:creationId xmlns:a16="http://schemas.microsoft.com/office/drawing/2014/main" id="{A2EDA579-0AD9-DDB2-0EB6-108842FAAC7E}"/>
              </a:ext>
            </a:extLst>
          </p:cNvPr>
          <p:cNvSpPr>
            <a:spLocks noGrp="1"/>
          </p:cNvSpPr>
          <p:nvPr>
            <p:ph type="hdr" sz="quarter"/>
          </p:nvPr>
        </p:nvSpPr>
        <p:spPr>
          <a:xfrm>
            <a:off x="0" y="0"/>
            <a:ext cx="2971800" cy="458788"/>
          </a:xfrm>
        </p:spPr>
        <p:txBody>
          <a:bodyPr/>
          <a:lstStyle/>
          <a:p>
            <a:pPr algn="ctr"/>
            <a:endParaRPr lang="en-AU" b="1">
              <a:solidFill>
                <a:srgbClr val="FF0000"/>
              </a:solidFill>
              <a:latin typeface="Arial" panose="020B0604020202020204" pitchFamily="34" charset="0"/>
            </a:endParaRPr>
          </a:p>
        </p:txBody>
      </p:sp>
    </p:spTree>
    <p:extLst>
      <p:ext uri="{BB962C8B-B14F-4D97-AF65-F5344CB8AC3E}">
        <p14:creationId xmlns:p14="http://schemas.microsoft.com/office/powerpoint/2010/main" val="2106200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pPr marL="0" marR="0" lvl="0" indent="0" algn="r" defTabSz="1093714" rtl="0" eaLnBrk="1" fontAlgn="auto" latinLnBrk="0" hangingPunct="1">
              <a:lnSpc>
                <a:spcPct val="100000"/>
              </a:lnSpc>
              <a:spcBef>
                <a:spcPts val="0"/>
              </a:spcBef>
              <a:spcAft>
                <a:spcPts val="0"/>
              </a:spcAft>
              <a:buClrTx/>
              <a:buSzTx/>
              <a:buFontTx/>
              <a:buNone/>
              <a:tabLst/>
              <a:defRPr/>
            </a:pPr>
            <a:fld id="{418B3C13-8830-4139-BEF1-7CD58A072009}" type="slidenum">
              <a:rPr kumimoji="0" lang="en-AU"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3714"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2EEFC-7766-4022-A965-2B647194D923}"/>
              </a:ext>
            </a:extLst>
          </p:cNvPr>
          <p:cNvSpPr>
            <a:spLocks noGrp="1"/>
          </p:cNvSpPr>
          <p:nvPr>
            <p:ph type="ftr" sz="quarter" idx="4"/>
          </p:nvPr>
        </p:nvSpPr>
        <p:spPr>
          <a:xfrm>
            <a:off x="0" y="8685213"/>
            <a:ext cx="2971800" cy="458787"/>
          </a:xfrm>
        </p:spPr>
        <p:txBody>
          <a:bodyPr/>
          <a:lstStyle/>
          <a:p>
            <a:pPr marL="0" marR="0" lvl="0" indent="0" algn="ctr" defTabSz="1093714"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34F59B02-9020-4D36-93F8-90CB0727F443}"/>
              </a:ext>
            </a:extLst>
          </p:cNvPr>
          <p:cNvSpPr>
            <a:spLocks noGrp="1"/>
          </p:cNvSpPr>
          <p:nvPr>
            <p:ph type="hdr" sz="quarter"/>
          </p:nvPr>
        </p:nvSpPr>
        <p:spPr>
          <a:xfrm>
            <a:off x="0" y="0"/>
            <a:ext cx="2971800" cy="458788"/>
          </a:xfrm>
        </p:spPr>
        <p:txBody>
          <a:bodyPr/>
          <a:lstStyle/>
          <a:p>
            <a:pPr marL="0" marR="0" lvl="0" indent="0" algn="ctr" defTabSz="1093714" rtl="0" eaLnBrk="1" fontAlgn="auto" latinLnBrk="0" hangingPunct="1">
              <a:lnSpc>
                <a:spcPct val="100000"/>
              </a:lnSpc>
              <a:spcBef>
                <a:spcPts val="0"/>
              </a:spcBef>
              <a:spcAft>
                <a:spcPts val="0"/>
              </a:spcAft>
              <a:buClrTx/>
              <a:buSzTx/>
              <a:buFontTx/>
              <a:buNone/>
              <a:tabLst/>
              <a:defRPr/>
            </a:pPr>
            <a:endParaRPr kumimoji="0" lang="en-AU" b="1"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99662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79464" y="4714653"/>
            <a:ext cx="5438748" cy="4466756"/>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54" name="Shape 25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73c7e94cb7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73c7e94c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740e18053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740e1805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73c7e94cb7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73c7e94cb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73c7e94cb7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73c7e94cb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3c7e94cb7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3c7e94cb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3c7e94cb7_0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73c7e94cb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R="0" lvl="0" algn="ctr" rtl="0">
              <a:spcBef>
                <a:spcPts val="1000"/>
              </a:spcBef>
              <a:spcAft>
                <a:spcPts val="0"/>
              </a:spcAft>
              <a:buClr>
                <a:srgbClr val="888888"/>
              </a:buClr>
              <a:buSzPts val="3400"/>
              <a:buFont typeface="Arial"/>
              <a:buNone/>
              <a:defRPr sz="3400" b="0" i="0" u="none" strike="noStrike" cap="none">
                <a:solidFill>
                  <a:srgbClr val="888888"/>
                </a:solidFill>
                <a:latin typeface="Avenir"/>
                <a:ea typeface="Avenir"/>
                <a:cs typeface="Avenir"/>
                <a:sym typeface="Avenir"/>
              </a:defRPr>
            </a:lvl1pPr>
            <a:lvl2pPr marR="0" lvl="1" algn="ctr" rtl="0">
              <a:spcBef>
                <a:spcPts val="600"/>
              </a:spcBef>
              <a:spcAft>
                <a:spcPts val="0"/>
              </a:spcAft>
              <a:buClr>
                <a:srgbClr val="888888"/>
              </a:buClr>
              <a:buSzPts val="2800"/>
              <a:buFont typeface="Arial"/>
              <a:buNone/>
              <a:defRPr sz="2800" b="0" i="0" u="none" strike="noStrike" cap="none">
                <a:solidFill>
                  <a:srgbClr val="888888"/>
                </a:solidFill>
                <a:latin typeface="Avenir"/>
                <a:ea typeface="Avenir"/>
                <a:cs typeface="Avenir"/>
                <a:sym typeface="Avenir"/>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venir"/>
                <a:ea typeface="Avenir"/>
                <a:cs typeface="Avenir"/>
                <a:sym typeface="Avenir"/>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0691-C93E-4D61-8BB9-2D4B1F9B5086}"/>
              </a:ext>
            </a:extLst>
          </p:cNvPr>
          <p:cNvSpPr>
            <a:spLocks noGrp="1"/>
          </p:cNvSpPr>
          <p:nvPr>
            <p:ph type="ctrTitle" hasCustomPrompt="1"/>
          </p:nvPr>
        </p:nvSpPr>
        <p:spPr>
          <a:xfrm>
            <a:off x="510271" y="1820541"/>
            <a:ext cx="5193032" cy="2179000"/>
          </a:xfrm>
        </p:spPr>
        <p:txBody>
          <a:bodyPr anchor="t" anchorCtr="0"/>
          <a:lstStyle>
            <a:lvl1pPr algn="l">
              <a:lnSpc>
                <a:spcPct val="93000"/>
              </a:lnSpc>
              <a:defRPr sz="5014">
                <a:solidFill>
                  <a:schemeClr val="bg1"/>
                </a:solidFill>
              </a:defRPr>
            </a:lvl1pPr>
          </a:lstStyle>
          <a:p>
            <a:r>
              <a:rPr lang="en-AU" noProof="0"/>
              <a:t>Click to add presentation title</a:t>
            </a:r>
          </a:p>
        </p:txBody>
      </p:sp>
      <p:sp>
        <p:nvSpPr>
          <p:cNvPr id="3" name="Subtitle 2">
            <a:extLst>
              <a:ext uri="{FF2B5EF4-FFF2-40B4-BE49-F238E27FC236}">
                <a16:creationId xmlns:a16="http://schemas.microsoft.com/office/drawing/2014/main" id="{CA7EBD72-EB9F-48DA-81AD-08DDE37CD840}"/>
              </a:ext>
            </a:extLst>
          </p:cNvPr>
          <p:cNvSpPr>
            <a:spLocks noGrp="1"/>
          </p:cNvSpPr>
          <p:nvPr>
            <p:ph type="subTitle" idx="1"/>
          </p:nvPr>
        </p:nvSpPr>
        <p:spPr>
          <a:xfrm>
            <a:off x="510271" y="4339123"/>
            <a:ext cx="5193032" cy="820661"/>
          </a:xfrm>
        </p:spPr>
        <p:txBody>
          <a:bodyPr/>
          <a:lstStyle>
            <a:lvl1pPr marL="0" indent="0" algn="l">
              <a:lnSpc>
                <a:spcPct val="100000"/>
              </a:lnSpc>
              <a:spcBef>
                <a:spcPts val="0"/>
              </a:spcBef>
              <a:buNone/>
              <a:defRPr sz="1880" b="0">
                <a:solidFill>
                  <a:schemeClr val="bg1"/>
                </a:solidFill>
              </a:defRPr>
            </a:lvl1pPr>
            <a:lvl2pPr marL="342629" indent="0" algn="ctr">
              <a:buNone/>
              <a:defRPr sz="1499"/>
            </a:lvl2pPr>
            <a:lvl3pPr marL="685259" indent="0" algn="ctr">
              <a:buNone/>
              <a:defRPr sz="1349"/>
            </a:lvl3pPr>
            <a:lvl4pPr marL="1027888" indent="0" algn="ctr">
              <a:buNone/>
              <a:defRPr sz="1199"/>
            </a:lvl4pPr>
            <a:lvl5pPr marL="1370517" indent="0" algn="ctr">
              <a:buNone/>
              <a:defRPr sz="1199"/>
            </a:lvl5pPr>
            <a:lvl6pPr marL="1713146" indent="0" algn="ctr">
              <a:buNone/>
              <a:defRPr sz="1199"/>
            </a:lvl6pPr>
            <a:lvl7pPr marL="2055776" indent="0" algn="ctr">
              <a:buNone/>
              <a:defRPr sz="1199"/>
            </a:lvl7pPr>
            <a:lvl8pPr marL="2398405" indent="0" algn="ctr">
              <a:buNone/>
              <a:defRPr sz="1199"/>
            </a:lvl8pPr>
            <a:lvl9pPr marL="2741034" indent="0" algn="ctr">
              <a:buNone/>
              <a:defRPr sz="1199"/>
            </a:lvl9pPr>
          </a:lstStyle>
          <a:p>
            <a:r>
              <a:rPr lang="en-US" noProof="0"/>
              <a:t>Click to edit Master subtitle style</a:t>
            </a:r>
            <a:endParaRPr lang="en-AU" noProof="0"/>
          </a:p>
        </p:txBody>
      </p:sp>
      <p:sp>
        <p:nvSpPr>
          <p:cNvPr id="12" name="Text Placeholder 2">
            <a:extLst>
              <a:ext uri="{FF2B5EF4-FFF2-40B4-BE49-F238E27FC236}">
                <a16:creationId xmlns:a16="http://schemas.microsoft.com/office/drawing/2014/main" id="{11418042-E1EA-4DA3-AE72-A3D945809A65}"/>
              </a:ext>
            </a:extLst>
          </p:cNvPr>
          <p:cNvSpPr>
            <a:spLocks noGrp="1"/>
          </p:cNvSpPr>
          <p:nvPr>
            <p:ph type="body" idx="10" hasCustomPrompt="1"/>
          </p:nvPr>
        </p:nvSpPr>
        <p:spPr>
          <a:xfrm>
            <a:off x="510271" y="6320032"/>
            <a:ext cx="5193032" cy="146855"/>
          </a:xfrm>
        </p:spPr>
        <p:txBody>
          <a:bodyPr anchor="b" anchorCtr="0"/>
          <a:lstStyle>
            <a:lvl1pPr marL="0" indent="0">
              <a:lnSpc>
                <a:spcPct val="100000"/>
              </a:lnSpc>
              <a:spcBef>
                <a:spcPts val="0"/>
              </a:spcBef>
              <a:buNone/>
              <a:defRPr sz="752" b="1">
                <a:solidFill>
                  <a:schemeClr val="bg1"/>
                </a:solidFill>
              </a:defRPr>
            </a:lvl1pPr>
            <a:lvl2pPr marL="342629" indent="0">
              <a:buNone/>
              <a:defRPr sz="1499" b="1"/>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Click to add date</a:t>
            </a:r>
          </a:p>
        </p:txBody>
      </p:sp>
      <p:pic>
        <p:nvPicPr>
          <p:cNvPr id="7" name="Picture 6">
            <a:extLst>
              <a:ext uri="{FF2B5EF4-FFF2-40B4-BE49-F238E27FC236}">
                <a16:creationId xmlns:a16="http://schemas.microsoft.com/office/drawing/2014/main" id="{EFE662C4-9D4A-4EE8-9B73-C03664E02A99}"/>
              </a:ext>
            </a:extLst>
          </p:cNvPr>
          <p:cNvPicPr>
            <a:picLocks noChangeAspect="1"/>
          </p:cNvPicPr>
          <p:nvPr userDrawn="1"/>
        </p:nvPicPr>
        <p:blipFill>
          <a:blip r:embed="rId3"/>
          <a:srcRect/>
          <a:stretch/>
        </p:blipFill>
        <p:spPr>
          <a:xfrm>
            <a:off x="261608" y="443024"/>
            <a:ext cx="3404633" cy="840471"/>
          </a:xfrm>
          <a:prstGeom prst="rect">
            <a:avLst/>
          </a:prstGeom>
        </p:spPr>
      </p:pic>
      <p:sp>
        <p:nvSpPr>
          <p:cNvPr id="4" name="Footer Placeholder 3">
            <a:extLst>
              <a:ext uri="{FF2B5EF4-FFF2-40B4-BE49-F238E27FC236}">
                <a16:creationId xmlns:a16="http://schemas.microsoft.com/office/drawing/2014/main" id="{92F27918-447D-4ED6-B935-FAF4F46F79A4}"/>
              </a:ext>
            </a:extLst>
          </p:cNvPr>
          <p:cNvSpPr>
            <a:spLocks noGrp="1"/>
          </p:cNvSpPr>
          <p:nvPr>
            <p:ph type="ftr" sz="quarter" idx="11"/>
          </p:nvPr>
        </p:nvSpPr>
        <p:spPr>
          <a:xfrm>
            <a:off x="1952518" y="6569264"/>
            <a:ext cx="3086100" cy="137324"/>
          </a:xfrm>
        </p:spPr>
        <p:txBody>
          <a:bodyPr/>
          <a:lstStyle>
            <a:lvl1pPr algn="ctr">
              <a:defRPr sz="752"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970567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0691-C93E-4D61-8BB9-2D4B1F9B5086}"/>
              </a:ext>
            </a:extLst>
          </p:cNvPr>
          <p:cNvSpPr>
            <a:spLocks noGrp="1"/>
          </p:cNvSpPr>
          <p:nvPr>
            <p:ph type="ctrTitle" hasCustomPrompt="1"/>
          </p:nvPr>
        </p:nvSpPr>
        <p:spPr>
          <a:xfrm>
            <a:off x="510271" y="1491040"/>
            <a:ext cx="5193032" cy="2272032"/>
          </a:xfrm>
        </p:spPr>
        <p:txBody>
          <a:bodyPr anchor="ctr" anchorCtr="0"/>
          <a:lstStyle>
            <a:lvl1pPr algn="l">
              <a:lnSpc>
                <a:spcPct val="93000"/>
              </a:lnSpc>
              <a:defRPr sz="5954">
                <a:solidFill>
                  <a:srgbClr val="101CA5"/>
                </a:solidFill>
              </a:defRPr>
            </a:lvl1pPr>
          </a:lstStyle>
          <a:p>
            <a:r>
              <a:rPr lang="en-AU" noProof="0"/>
              <a:t>Click to add section title</a:t>
            </a:r>
          </a:p>
        </p:txBody>
      </p:sp>
      <p:sp>
        <p:nvSpPr>
          <p:cNvPr id="3" name="Subtitle 2">
            <a:extLst>
              <a:ext uri="{FF2B5EF4-FFF2-40B4-BE49-F238E27FC236}">
                <a16:creationId xmlns:a16="http://schemas.microsoft.com/office/drawing/2014/main" id="{CA7EBD72-EB9F-48DA-81AD-08DDE37CD840}"/>
              </a:ext>
            </a:extLst>
          </p:cNvPr>
          <p:cNvSpPr>
            <a:spLocks noGrp="1"/>
          </p:cNvSpPr>
          <p:nvPr>
            <p:ph type="subTitle" idx="1" hasCustomPrompt="1"/>
          </p:nvPr>
        </p:nvSpPr>
        <p:spPr>
          <a:xfrm>
            <a:off x="510271" y="3810882"/>
            <a:ext cx="5193032" cy="424483"/>
          </a:xfrm>
        </p:spPr>
        <p:txBody>
          <a:bodyPr/>
          <a:lstStyle>
            <a:lvl1pPr marL="0" indent="0" algn="l">
              <a:lnSpc>
                <a:spcPct val="100000"/>
              </a:lnSpc>
              <a:spcBef>
                <a:spcPts val="0"/>
              </a:spcBef>
              <a:buNone/>
              <a:defRPr sz="1880" b="1">
                <a:solidFill>
                  <a:srgbClr val="101CA5"/>
                </a:solidFill>
              </a:defRPr>
            </a:lvl1pPr>
            <a:lvl2pPr marL="342629" indent="0" algn="ctr">
              <a:buNone/>
              <a:defRPr sz="1499"/>
            </a:lvl2pPr>
            <a:lvl3pPr marL="685259" indent="0" algn="ctr">
              <a:buNone/>
              <a:defRPr sz="1349"/>
            </a:lvl3pPr>
            <a:lvl4pPr marL="1027888" indent="0" algn="ctr">
              <a:buNone/>
              <a:defRPr sz="1199"/>
            </a:lvl4pPr>
            <a:lvl5pPr marL="1370517" indent="0" algn="ctr">
              <a:buNone/>
              <a:defRPr sz="1199"/>
            </a:lvl5pPr>
            <a:lvl6pPr marL="1713146" indent="0" algn="ctr">
              <a:buNone/>
              <a:defRPr sz="1199"/>
            </a:lvl6pPr>
            <a:lvl7pPr marL="2055776" indent="0" algn="ctr">
              <a:buNone/>
              <a:defRPr sz="1199"/>
            </a:lvl7pPr>
            <a:lvl8pPr marL="2398405" indent="0" algn="ctr">
              <a:buNone/>
              <a:defRPr sz="1199"/>
            </a:lvl8pPr>
            <a:lvl9pPr marL="2741034" indent="0" algn="ctr">
              <a:buNone/>
              <a:defRPr sz="1199"/>
            </a:lvl9pPr>
          </a:lstStyle>
          <a:p>
            <a:r>
              <a:rPr lang="en-AU" noProof="0"/>
              <a:t>Click to add a short introduction</a:t>
            </a:r>
          </a:p>
        </p:txBody>
      </p:sp>
      <p:sp>
        <p:nvSpPr>
          <p:cNvPr id="12" name="Text Placeholder 2">
            <a:extLst>
              <a:ext uri="{FF2B5EF4-FFF2-40B4-BE49-F238E27FC236}">
                <a16:creationId xmlns:a16="http://schemas.microsoft.com/office/drawing/2014/main" id="{11418042-E1EA-4DA3-AE72-A3D945809A65}"/>
              </a:ext>
            </a:extLst>
          </p:cNvPr>
          <p:cNvSpPr>
            <a:spLocks noGrp="1"/>
          </p:cNvSpPr>
          <p:nvPr>
            <p:ph type="body" idx="10" hasCustomPrompt="1"/>
          </p:nvPr>
        </p:nvSpPr>
        <p:spPr>
          <a:xfrm>
            <a:off x="510271" y="4263663"/>
            <a:ext cx="5193032" cy="301853"/>
          </a:xfrm>
        </p:spPr>
        <p:txBody>
          <a:bodyPr anchor="t" anchorCtr="0"/>
          <a:lstStyle>
            <a:lvl1pPr marL="0" indent="0">
              <a:lnSpc>
                <a:spcPct val="100000"/>
              </a:lnSpc>
              <a:spcBef>
                <a:spcPts val="0"/>
              </a:spcBef>
              <a:buNone/>
              <a:defRPr sz="1504" b="0">
                <a:solidFill>
                  <a:srgbClr val="101CA5"/>
                </a:solidFill>
              </a:defRPr>
            </a:lvl1pPr>
            <a:lvl2pPr marL="342629" indent="0">
              <a:buNone/>
              <a:defRPr sz="1499" b="1"/>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Highlight the main information</a:t>
            </a:r>
          </a:p>
        </p:txBody>
      </p:sp>
      <p:sp>
        <p:nvSpPr>
          <p:cNvPr id="4" name="Footer Placeholder 3">
            <a:extLst>
              <a:ext uri="{FF2B5EF4-FFF2-40B4-BE49-F238E27FC236}">
                <a16:creationId xmlns:a16="http://schemas.microsoft.com/office/drawing/2014/main" id="{0F977857-23EC-4560-8D61-FA6A60B4321B}"/>
              </a:ext>
            </a:extLst>
          </p:cNvPr>
          <p:cNvSpPr>
            <a:spLocks noGrp="1"/>
          </p:cNvSpPr>
          <p:nvPr>
            <p:ph type="ftr" sz="quarter" idx="11"/>
          </p:nvPr>
        </p:nvSpPr>
        <p:spPr>
          <a:xfrm>
            <a:off x="1952518" y="6569264"/>
            <a:ext cx="3086100" cy="137324"/>
          </a:xfrm>
        </p:spPr>
        <p:txBody>
          <a:bodyPr/>
          <a:lstStyle>
            <a:lvl1pPr algn="ctr">
              <a:defRPr sz="752"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1207728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949663-819F-4BA9-9121-A2D34E6D109C}"/>
              </a:ext>
            </a:extLst>
          </p:cNvPr>
          <p:cNvSpPr>
            <a:spLocks noGrp="1"/>
          </p:cNvSpPr>
          <p:nvPr>
            <p:ph type="body" idx="13" hasCustomPrompt="1"/>
          </p:nvPr>
        </p:nvSpPr>
        <p:spPr>
          <a:xfrm>
            <a:off x="315972" y="398292"/>
            <a:ext cx="4183777" cy="148816"/>
          </a:xfrm>
        </p:spPr>
        <p:txBody>
          <a:bodyPr anchor="t" anchorCtr="0"/>
          <a:lstStyle>
            <a:lvl1pPr marL="0" indent="0">
              <a:lnSpc>
                <a:spcPct val="100000"/>
              </a:lnSpc>
              <a:spcBef>
                <a:spcPts val="0"/>
              </a:spcBef>
              <a:buNone/>
              <a:defRPr sz="815" b="0">
                <a:solidFill>
                  <a:srgbClr val="101CA5"/>
                </a:solidFill>
              </a:defRPr>
            </a:lvl1pPr>
            <a:lvl2pPr marL="342629" indent="0">
              <a:buNone/>
              <a:defRPr sz="1499" b="1"/>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Click to add a little intro line</a:t>
            </a:r>
          </a:p>
        </p:txBody>
      </p:sp>
      <p:sp>
        <p:nvSpPr>
          <p:cNvPr id="11" name="Text Placeholder 10">
            <a:extLst>
              <a:ext uri="{FF2B5EF4-FFF2-40B4-BE49-F238E27FC236}">
                <a16:creationId xmlns:a16="http://schemas.microsoft.com/office/drawing/2014/main" id="{F6D4CE7B-F3F5-4A24-BE4D-B1411024FED0}"/>
              </a:ext>
            </a:extLst>
          </p:cNvPr>
          <p:cNvSpPr>
            <a:spLocks noGrp="1"/>
          </p:cNvSpPr>
          <p:nvPr>
            <p:ph type="body" sz="quarter" idx="15"/>
          </p:nvPr>
        </p:nvSpPr>
        <p:spPr>
          <a:xfrm>
            <a:off x="315971" y="2999656"/>
            <a:ext cx="2032056" cy="2958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0">
            <a:extLst>
              <a:ext uri="{FF2B5EF4-FFF2-40B4-BE49-F238E27FC236}">
                <a16:creationId xmlns:a16="http://schemas.microsoft.com/office/drawing/2014/main" id="{E31091BA-0F13-4EED-8D70-3282A2DC79E6}"/>
              </a:ext>
            </a:extLst>
          </p:cNvPr>
          <p:cNvSpPr>
            <a:spLocks noGrp="1"/>
          </p:cNvSpPr>
          <p:nvPr>
            <p:ph type="body" sz="quarter" idx="16"/>
          </p:nvPr>
        </p:nvSpPr>
        <p:spPr>
          <a:xfrm>
            <a:off x="2467694" y="2999656"/>
            <a:ext cx="2032056" cy="2958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2">
            <a:extLst>
              <a:ext uri="{FF2B5EF4-FFF2-40B4-BE49-F238E27FC236}">
                <a16:creationId xmlns:a16="http://schemas.microsoft.com/office/drawing/2014/main" id="{3FF82072-F3C9-41ED-8A2E-027849BDEF18}"/>
              </a:ext>
            </a:extLst>
          </p:cNvPr>
          <p:cNvSpPr>
            <a:spLocks noGrp="1"/>
          </p:cNvSpPr>
          <p:nvPr>
            <p:ph type="body" idx="17" hasCustomPrompt="1"/>
          </p:nvPr>
        </p:nvSpPr>
        <p:spPr>
          <a:xfrm>
            <a:off x="5299612" y="2876185"/>
            <a:ext cx="2686829" cy="2958359"/>
          </a:xfrm>
        </p:spPr>
        <p:txBody>
          <a:bodyPr anchor="t" anchorCtr="0"/>
          <a:lstStyle>
            <a:lvl1pPr marL="0" indent="0">
              <a:lnSpc>
                <a:spcPct val="100000"/>
              </a:lnSpc>
              <a:spcBef>
                <a:spcPts val="0"/>
              </a:spcBef>
              <a:buNone/>
              <a:defRPr sz="1567" b="0">
                <a:solidFill>
                  <a:srgbClr val="101CA5"/>
                </a:solidFill>
              </a:defRPr>
            </a:lvl1pPr>
            <a:lvl2pPr marL="0" indent="0">
              <a:spcBef>
                <a:spcPts val="1128"/>
              </a:spcBef>
              <a:buNone/>
              <a:defRPr sz="815" b="1">
                <a:solidFill>
                  <a:srgbClr val="101CA5"/>
                </a:solidFill>
              </a:defRPr>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A quote of some form can be placed here. Or maybe even a little statement from the copy.</a:t>
            </a:r>
          </a:p>
          <a:p>
            <a:pPr lvl="1"/>
            <a:r>
              <a:rPr lang="en-AU" noProof="0"/>
              <a:t>The author</a:t>
            </a:r>
          </a:p>
        </p:txBody>
      </p:sp>
      <p:sp>
        <p:nvSpPr>
          <p:cNvPr id="14" name="Text Placeholder 2">
            <a:extLst>
              <a:ext uri="{FF2B5EF4-FFF2-40B4-BE49-F238E27FC236}">
                <a16:creationId xmlns:a16="http://schemas.microsoft.com/office/drawing/2014/main" id="{51F20521-8779-4E03-B451-13F779A2A0CA}"/>
              </a:ext>
            </a:extLst>
          </p:cNvPr>
          <p:cNvSpPr>
            <a:spLocks noGrp="1"/>
          </p:cNvSpPr>
          <p:nvPr>
            <p:ph type="body" idx="14" hasCustomPrompt="1"/>
          </p:nvPr>
        </p:nvSpPr>
        <p:spPr>
          <a:xfrm>
            <a:off x="315972" y="2010860"/>
            <a:ext cx="4183777" cy="240650"/>
          </a:xfrm>
        </p:spPr>
        <p:txBody>
          <a:bodyPr anchor="t" anchorCtr="0"/>
          <a:lstStyle>
            <a:lvl1pPr marL="0" indent="0">
              <a:lnSpc>
                <a:spcPct val="90000"/>
              </a:lnSpc>
              <a:spcBef>
                <a:spcPts val="0"/>
              </a:spcBef>
              <a:buNone/>
              <a:defRPr sz="1253" b="1">
                <a:solidFill>
                  <a:srgbClr val="101CA5"/>
                </a:solidFill>
              </a:defRPr>
            </a:lvl1pPr>
            <a:lvl2pPr marL="342629" indent="0">
              <a:buNone/>
              <a:defRPr sz="1499" b="1"/>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Click to add subheading</a:t>
            </a:r>
          </a:p>
        </p:txBody>
      </p:sp>
      <p:sp>
        <p:nvSpPr>
          <p:cNvPr id="24" name="Title 23">
            <a:extLst>
              <a:ext uri="{FF2B5EF4-FFF2-40B4-BE49-F238E27FC236}">
                <a16:creationId xmlns:a16="http://schemas.microsoft.com/office/drawing/2014/main" id="{B2E15A7D-7E5C-498D-AF94-30B6F358ED78}"/>
              </a:ext>
            </a:extLst>
          </p:cNvPr>
          <p:cNvSpPr>
            <a:spLocks noGrp="1"/>
          </p:cNvSpPr>
          <p:nvPr>
            <p:ph type="title"/>
          </p:nvPr>
        </p:nvSpPr>
        <p:spPr/>
        <p:txBody>
          <a:bodyPr/>
          <a:lstStyle/>
          <a:p>
            <a:r>
              <a:rPr lang="en-US"/>
              <a:t>Click to edit Master title style</a:t>
            </a:r>
            <a:endParaRPr lang="en-AU"/>
          </a:p>
        </p:txBody>
      </p:sp>
      <p:sp>
        <p:nvSpPr>
          <p:cNvPr id="28" name="Footer Placeholder 27">
            <a:extLst>
              <a:ext uri="{FF2B5EF4-FFF2-40B4-BE49-F238E27FC236}">
                <a16:creationId xmlns:a16="http://schemas.microsoft.com/office/drawing/2014/main" id="{EC655CF2-D366-4417-B1EC-5D5BC1827815}"/>
              </a:ext>
            </a:extLst>
          </p:cNvPr>
          <p:cNvSpPr>
            <a:spLocks noGrp="1"/>
          </p:cNvSpPr>
          <p:nvPr>
            <p:ph type="ftr" sz="quarter" idx="18"/>
          </p:nvPr>
        </p:nvSpPr>
        <p:spPr>
          <a:xfrm>
            <a:off x="1952518" y="6569264"/>
            <a:ext cx="3086100" cy="137324"/>
          </a:xfrm>
        </p:spPr>
        <p:txBody>
          <a:bodyPr/>
          <a:lstStyle>
            <a:lvl1pPr algn="ctr">
              <a:defRPr sz="752" b="1" i="0" u="none">
                <a:solidFill>
                  <a:srgbClr val="FF0000"/>
                </a:solidFill>
                <a:latin typeface="Arial" panose="020B0604020202020204" pitchFamily="34" charset="0"/>
              </a:defRPr>
            </a:lvl1pPr>
          </a:lstStyle>
          <a:p>
            <a:endParaRPr lang="en-AU"/>
          </a:p>
        </p:txBody>
      </p:sp>
      <p:sp>
        <p:nvSpPr>
          <p:cNvPr id="29" name="Date Placeholder 28">
            <a:extLst>
              <a:ext uri="{FF2B5EF4-FFF2-40B4-BE49-F238E27FC236}">
                <a16:creationId xmlns:a16="http://schemas.microsoft.com/office/drawing/2014/main" id="{672D3E93-C20C-4505-B2E2-AA64D1A0640B}"/>
              </a:ext>
            </a:extLst>
          </p:cNvPr>
          <p:cNvSpPr>
            <a:spLocks noGrp="1"/>
          </p:cNvSpPr>
          <p:nvPr>
            <p:ph type="dt" sz="half" idx="19"/>
          </p:nvPr>
        </p:nvSpPr>
        <p:spPr/>
        <p:txBody>
          <a:bodyPr/>
          <a:lstStyle/>
          <a:p>
            <a:r>
              <a:rPr lang="en-US"/>
              <a:t>[Date] / Presented by [Name goes here]</a:t>
            </a:r>
            <a:endParaRPr lang="en-AU"/>
          </a:p>
        </p:txBody>
      </p:sp>
      <p:sp>
        <p:nvSpPr>
          <p:cNvPr id="30" name="Slide Number Placeholder 29">
            <a:extLst>
              <a:ext uri="{FF2B5EF4-FFF2-40B4-BE49-F238E27FC236}">
                <a16:creationId xmlns:a16="http://schemas.microsoft.com/office/drawing/2014/main" id="{74AABEA4-5969-434E-955E-EDCD0E96E2C0}"/>
              </a:ext>
            </a:extLst>
          </p:cNvPr>
          <p:cNvSpPr>
            <a:spLocks noGrp="1"/>
          </p:cNvSpPr>
          <p:nvPr>
            <p:ph type="sldNum" sz="quarter" idx="20"/>
          </p:nvPr>
        </p:nvSpPr>
        <p:spPr/>
        <p:txBody>
          <a:bodyPr/>
          <a:lstStyle/>
          <a:p>
            <a:fld id="{E6316B6A-336A-44FF-82DA-A4D1594FA055}" type="slidenum">
              <a:rPr lang="en-AU" smtClean="0"/>
              <a:pPr/>
              <a:t>‹#›</a:t>
            </a:fld>
            <a:endParaRPr lang="en-AU"/>
          </a:p>
        </p:txBody>
      </p:sp>
    </p:spTree>
    <p:extLst>
      <p:ext uri="{BB962C8B-B14F-4D97-AF65-F5344CB8AC3E}">
        <p14:creationId xmlns:p14="http://schemas.microsoft.com/office/powerpoint/2010/main" val="38278252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gram + Horizontal Text">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4661CB08-72CA-468F-BC48-E860D3109724}"/>
              </a:ext>
            </a:extLst>
          </p:cNvPr>
          <p:cNvSpPr>
            <a:spLocks noGrp="1"/>
          </p:cNvSpPr>
          <p:nvPr>
            <p:ph type="body" sz="quarter" idx="15"/>
          </p:nvPr>
        </p:nvSpPr>
        <p:spPr>
          <a:xfrm>
            <a:off x="315970" y="1430909"/>
            <a:ext cx="2709408" cy="62546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0">
            <a:extLst>
              <a:ext uri="{FF2B5EF4-FFF2-40B4-BE49-F238E27FC236}">
                <a16:creationId xmlns:a16="http://schemas.microsoft.com/office/drawing/2014/main" id="{259591D8-568C-4383-ABA9-259AA2C54138}"/>
              </a:ext>
            </a:extLst>
          </p:cNvPr>
          <p:cNvSpPr>
            <a:spLocks noGrp="1"/>
          </p:cNvSpPr>
          <p:nvPr>
            <p:ph type="body" sz="quarter" idx="16"/>
          </p:nvPr>
        </p:nvSpPr>
        <p:spPr>
          <a:xfrm>
            <a:off x="3161546" y="1430909"/>
            <a:ext cx="2709408" cy="62546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Content Placeholder 2">
            <a:extLst>
              <a:ext uri="{FF2B5EF4-FFF2-40B4-BE49-F238E27FC236}">
                <a16:creationId xmlns:a16="http://schemas.microsoft.com/office/drawing/2014/main" id="{CD59A2AD-9E9B-466B-AD5B-0CB1B724FAC5}"/>
              </a:ext>
            </a:extLst>
          </p:cNvPr>
          <p:cNvSpPr>
            <a:spLocks noGrp="1"/>
          </p:cNvSpPr>
          <p:nvPr>
            <p:ph idx="1" hasCustomPrompt="1"/>
          </p:nvPr>
        </p:nvSpPr>
        <p:spPr>
          <a:xfrm>
            <a:off x="315972" y="2200134"/>
            <a:ext cx="8512056" cy="3757882"/>
          </a:xfrm>
        </p:spPr>
        <p:txBody>
          <a:bodyPr/>
          <a:lstStyle>
            <a:lvl1pPr>
              <a:defRPr/>
            </a:lvl1pPr>
          </a:lstStyle>
          <a:p>
            <a:pPr lvl="0"/>
            <a:r>
              <a:rPr lang="en-AU" noProof="0"/>
              <a:t>Click icon to add content</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D05DB1DE-8D73-4AFA-95E5-57D6E62C0F7C}"/>
              </a:ext>
            </a:extLst>
          </p:cNvPr>
          <p:cNvSpPr>
            <a:spLocks noGrp="1"/>
          </p:cNvSpPr>
          <p:nvPr>
            <p:ph type="dt" sz="half" idx="10"/>
          </p:nvPr>
        </p:nvSpPr>
        <p:spPr/>
        <p:txBody>
          <a:bodyPr/>
          <a:lstStyle/>
          <a:p>
            <a:r>
              <a:rPr lang="en-US"/>
              <a:t>[Date] / Presented by [Name goes here]</a:t>
            </a:r>
            <a:endParaRPr lang="en-AU"/>
          </a:p>
        </p:txBody>
      </p:sp>
      <p:sp>
        <p:nvSpPr>
          <p:cNvPr id="5" name="Footer Placeholder 4">
            <a:extLst>
              <a:ext uri="{FF2B5EF4-FFF2-40B4-BE49-F238E27FC236}">
                <a16:creationId xmlns:a16="http://schemas.microsoft.com/office/drawing/2014/main" id="{E0CDE5F3-3665-4461-B770-070BFE32749B}"/>
              </a:ext>
            </a:extLst>
          </p:cNvPr>
          <p:cNvSpPr>
            <a:spLocks noGrp="1"/>
          </p:cNvSpPr>
          <p:nvPr>
            <p:ph type="ftr" sz="quarter" idx="11"/>
          </p:nvPr>
        </p:nvSpPr>
        <p:spPr/>
        <p:txBody>
          <a:bodyPr/>
          <a:lstStyle>
            <a:lvl1pPr algn="ctr">
              <a:defRPr sz="752"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77AE5D6D-B1E7-41CE-A1BF-283239250BA2}"/>
              </a:ext>
            </a:extLst>
          </p:cNvPr>
          <p:cNvSpPr>
            <a:spLocks noGrp="1"/>
          </p:cNvSpPr>
          <p:nvPr>
            <p:ph type="sldNum" sz="quarter" idx="12"/>
          </p:nvPr>
        </p:nvSpPr>
        <p:spPr/>
        <p:txBody>
          <a:bodyPr/>
          <a:lstStyle/>
          <a:p>
            <a:fld id="{E6316B6A-336A-44FF-82DA-A4D1594FA055}" type="slidenum">
              <a:rPr lang="en-AU" smtClean="0"/>
              <a:t>‹#›</a:t>
            </a:fld>
            <a:endParaRPr lang="en-AU"/>
          </a:p>
        </p:txBody>
      </p:sp>
      <p:sp>
        <p:nvSpPr>
          <p:cNvPr id="2" name="Title 1">
            <a:extLst>
              <a:ext uri="{FF2B5EF4-FFF2-40B4-BE49-F238E27FC236}">
                <a16:creationId xmlns:a16="http://schemas.microsoft.com/office/drawing/2014/main" id="{32F9015D-D5F1-4A9B-9BEE-7C8A6482F8E6}"/>
              </a:ext>
            </a:extLst>
          </p:cNvPr>
          <p:cNvSpPr>
            <a:spLocks noGrp="1"/>
          </p:cNvSpPr>
          <p:nvPr>
            <p:ph type="title"/>
          </p:nvPr>
        </p:nvSpPr>
        <p:spPr>
          <a:xfrm>
            <a:off x="315972" y="721786"/>
            <a:ext cx="8512056" cy="360688"/>
          </a:xfrm>
        </p:spPr>
        <p:txBody>
          <a:bodyPr anchor="ctr" anchorCtr="0"/>
          <a:lstStyle/>
          <a:p>
            <a:r>
              <a:rPr lang="en-US" noProof="0"/>
              <a:t>Click to edit Master title style</a:t>
            </a:r>
            <a:endParaRPr lang="en-AU" noProof="0"/>
          </a:p>
        </p:txBody>
      </p:sp>
    </p:spTree>
    <p:extLst>
      <p:ext uri="{BB962C8B-B14F-4D97-AF65-F5344CB8AC3E}">
        <p14:creationId xmlns:p14="http://schemas.microsoft.com/office/powerpoint/2010/main" val="153853195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65885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5">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0691-C93E-4D61-8BB9-2D4B1F9B5086}"/>
              </a:ext>
            </a:extLst>
          </p:cNvPr>
          <p:cNvSpPr>
            <a:spLocks noGrp="1"/>
          </p:cNvSpPr>
          <p:nvPr>
            <p:ph type="ctrTitle" hasCustomPrompt="1"/>
          </p:nvPr>
        </p:nvSpPr>
        <p:spPr>
          <a:xfrm>
            <a:off x="510271" y="1820542"/>
            <a:ext cx="5193032" cy="1913473"/>
          </a:xfrm>
        </p:spPr>
        <p:txBody>
          <a:bodyPr anchor="t" anchorCtr="0"/>
          <a:lstStyle>
            <a:lvl1pPr algn="l">
              <a:lnSpc>
                <a:spcPct val="93000"/>
              </a:lnSpc>
              <a:defRPr sz="5014">
                <a:solidFill>
                  <a:schemeClr val="bg1"/>
                </a:solidFill>
              </a:defRPr>
            </a:lvl1pPr>
          </a:lstStyle>
          <a:p>
            <a:r>
              <a:rPr lang="en-AU" noProof="0"/>
              <a:t>Click to add presentation title</a:t>
            </a:r>
          </a:p>
        </p:txBody>
      </p:sp>
      <p:sp>
        <p:nvSpPr>
          <p:cNvPr id="3" name="Subtitle 2">
            <a:extLst>
              <a:ext uri="{FF2B5EF4-FFF2-40B4-BE49-F238E27FC236}">
                <a16:creationId xmlns:a16="http://schemas.microsoft.com/office/drawing/2014/main" id="{CA7EBD72-EB9F-48DA-81AD-08DDE37CD840}"/>
              </a:ext>
            </a:extLst>
          </p:cNvPr>
          <p:cNvSpPr>
            <a:spLocks noGrp="1"/>
          </p:cNvSpPr>
          <p:nvPr>
            <p:ph type="subTitle" idx="1"/>
          </p:nvPr>
        </p:nvSpPr>
        <p:spPr>
          <a:xfrm>
            <a:off x="510271" y="4339123"/>
            <a:ext cx="5193032" cy="820661"/>
          </a:xfrm>
        </p:spPr>
        <p:txBody>
          <a:bodyPr/>
          <a:lstStyle>
            <a:lvl1pPr marL="0" indent="0" algn="l">
              <a:lnSpc>
                <a:spcPct val="100000"/>
              </a:lnSpc>
              <a:spcBef>
                <a:spcPts val="0"/>
              </a:spcBef>
              <a:buNone/>
              <a:defRPr sz="1880" b="0">
                <a:solidFill>
                  <a:schemeClr val="bg1"/>
                </a:solidFill>
              </a:defRPr>
            </a:lvl1pPr>
            <a:lvl2pPr marL="342629" indent="0" algn="ctr">
              <a:buNone/>
              <a:defRPr sz="1499"/>
            </a:lvl2pPr>
            <a:lvl3pPr marL="685259" indent="0" algn="ctr">
              <a:buNone/>
              <a:defRPr sz="1349"/>
            </a:lvl3pPr>
            <a:lvl4pPr marL="1027888" indent="0" algn="ctr">
              <a:buNone/>
              <a:defRPr sz="1199"/>
            </a:lvl4pPr>
            <a:lvl5pPr marL="1370517" indent="0" algn="ctr">
              <a:buNone/>
              <a:defRPr sz="1199"/>
            </a:lvl5pPr>
            <a:lvl6pPr marL="1713146" indent="0" algn="ctr">
              <a:buNone/>
              <a:defRPr sz="1199"/>
            </a:lvl6pPr>
            <a:lvl7pPr marL="2055776" indent="0" algn="ctr">
              <a:buNone/>
              <a:defRPr sz="1199"/>
            </a:lvl7pPr>
            <a:lvl8pPr marL="2398405" indent="0" algn="ctr">
              <a:buNone/>
              <a:defRPr sz="1199"/>
            </a:lvl8pPr>
            <a:lvl9pPr marL="2741034" indent="0" algn="ctr">
              <a:buNone/>
              <a:defRPr sz="1199"/>
            </a:lvl9pPr>
          </a:lstStyle>
          <a:p>
            <a:r>
              <a:rPr lang="en-US" noProof="0"/>
              <a:t>Click to edit Master subtitle style</a:t>
            </a:r>
            <a:endParaRPr lang="en-AU" noProof="0"/>
          </a:p>
        </p:txBody>
      </p:sp>
      <p:sp>
        <p:nvSpPr>
          <p:cNvPr id="12" name="Text Placeholder 2">
            <a:extLst>
              <a:ext uri="{FF2B5EF4-FFF2-40B4-BE49-F238E27FC236}">
                <a16:creationId xmlns:a16="http://schemas.microsoft.com/office/drawing/2014/main" id="{11418042-E1EA-4DA3-AE72-A3D945809A65}"/>
              </a:ext>
            </a:extLst>
          </p:cNvPr>
          <p:cNvSpPr>
            <a:spLocks noGrp="1"/>
          </p:cNvSpPr>
          <p:nvPr>
            <p:ph type="body" idx="10" hasCustomPrompt="1"/>
          </p:nvPr>
        </p:nvSpPr>
        <p:spPr>
          <a:xfrm>
            <a:off x="510271" y="6320032"/>
            <a:ext cx="5193032" cy="146855"/>
          </a:xfrm>
        </p:spPr>
        <p:txBody>
          <a:bodyPr anchor="b" anchorCtr="0"/>
          <a:lstStyle>
            <a:lvl1pPr marL="0" indent="0">
              <a:lnSpc>
                <a:spcPct val="100000"/>
              </a:lnSpc>
              <a:spcBef>
                <a:spcPts val="0"/>
              </a:spcBef>
              <a:buNone/>
              <a:defRPr sz="752" b="1">
                <a:solidFill>
                  <a:schemeClr val="bg1"/>
                </a:solidFill>
              </a:defRPr>
            </a:lvl1pPr>
            <a:lvl2pPr marL="342629" indent="0">
              <a:buNone/>
              <a:defRPr sz="1499" b="1"/>
            </a:lvl2pPr>
            <a:lvl3pPr marL="685259" indent="0">
              <a:buNone/>
              <a:defRPr sz="1349" b="1"/>
            </a:lvl3pPr>
            <a:lvl4pPr marL="1027888" indent="0">
              <a:buNone/>
              <a:defRPr sz="1199" b="1"/>
            </a:lvl4pPr>
            <a:lvl5pPr marL="1370517" indent="0">
              <a:buNone/>
              <a:defRPr sz="1199" b="1"/>
            </a:lvl5pPr>
            <a:lvl6pPr marL="1713146" indent="0">
              <a:buNone/>
              <a:defRPr sz="1199" b="1"/>
            </a:lvl6pPr>
            <a:lvl7pPr marL="2055776" indent="0">
              <a:buNone/>
              <a:defRPr sz="1199" b="1"/>
            </a:lvl7pPr>
            <a:lvl8pPr marL="2398405" indent="0">
              <a:buNone/>
              <a:defRPr sz="1199" b="1"/>
            </a:lvl8pPr>
            <a:lvl9pPr marL="2741034" indent="0">
              <a:buNone/>
              <a:defRPr sz="1199" b="1"/>
            </a:lvl9pPr>
          </a:lstStyle>
          <a:p>
            <a:pPr lvl="0"/>
            <a:r>
              <a:rPr lang="en-AU" noProof="0"/>
              <a:t>Click to add date</a:t>
            </a:r>
          </a:p>
        </p:txBody>
      </p:sp>
      <p:pic>
        <p:nvPicPr>
          <p:cNvPr id="7" name="Picture 6">
            <a:extLst>
              <a:ext uri="{FF2B5EF4-FFF2-40B4-BE49-F238E27FC236}">
                <a16:creationId xmlns:a16="http://schemas.microsoft.com/office/drawing/2014/main" id="{CD759E10-49A5-4E2A-AED5-35E011A6F8A9}"/>
              </a:ext>
            </a:extLst>
          </p:cNvPr>
          <p:cNvPicPr>
            <a:picLocks noChangeAspect="1"/>
          </p:cNvPicPr>
          <p:nvPr userDrawn="1"/>
        </p:nvPicPr>
        <p:blipFill>
          <a:blip r:embed="rId3"/>
          <a:srcRect/>
          <a:stretch/>
        </p:blipFill>
        <p:spPr>
          <a:xfrm>
            <a:off x="261608" y="443024"/>
            <a:ext cx="3404633" cy="840471"/>
          </a:xfrm>
          <a:prstGeom prst="rect">
            <a:avLst/>
          </a:prstGeom>
        </p:spPr>
      </p:pic>
      <p:sp>
        <p:nvSpPr>
          <p:cNvPr id="4" name="Footer Placeholder 3">
            <a:extLst>
              <a:ext uri="{FF2B5EF4-FFF2-40B4-BE49-F238E27FC236}">
                <a16:creationId xmlns:a16="http://schemas.microsoft.com/office/drawing/2014/main" id="{AE4B7E53-376E-48EE-A229-C0C754801ED9}"/>
              </a:ext>
            </a:extLst>
          </p:cNvPr>
          <p:cNvSpPr>
            <a:spLocks noGrp="1"/>
          </p:cNvSpPr>
          <p:nvPr>
            <p:ph type="ftr" sz="quarter" idx="11"/>
          </p:nvPr>
        </p:nvSpPr>
        <p:spPr>
          <a:xfrm>
            <a:off x="1952518" y="6569264"/>
            <a:ext cx="3086100" cy="137324"/>
          </a:xfrm>
        </p:spPr>
        <p:txBody>
          <a:bodyPr/>
          <a:lstStyle>
            <a:lvl1pPr algn="ctr">
              <a:defRPr sz="752"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61965835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763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44061"/>
              </a:buClr>
              <a:buSzPts val="4000"/>
              <a:buFont typeface="Avenir"/>
              <a:buNone/>
              <a:defRPr sz="4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888888"/>
              </a:buClr>
              <a:buSzPts val="2000"/>
              <a:buFont typeface="Arial"/>
              <a:buNone/>
              <a:defRPr sz="2000" b="0" i="0" u="none" strike="noStrike" cap="none">
                <a:solidFill>
                  <a:srgbClr val="888888"/>
                </a:solidFill>
                <a:latin typeface="Avenir"/>
                <a:ea typeface="Avenir"/>
                <a:cs typeface="Avenir"/>
                <a:sym typeface="Avenir"/>
              </a:defRPr>
            </a:lvl1pPr>
            <a:lvl2pPr marL="914400" marR="0" lvl="1" indent="-228600" algn="l" rtl="0">
              <a:spcBef>
                <a:spcPts val="600"/>
              </a:spcBef>
              <a:spcAft>
                <a:spcPts val="0"/>
              </a:spcAft>
              <a:buClr>
                <a:srgbClr val="888888"/>
              </a:buClr>
              <a:buSzPts val="1800"/>
              <a:buFont typeface="Arial"/>
              <a:buNone/>
              <a:defRPr sz="1800" b="0" i="0" u="none" strike="noStrike" cap="none">
                <a:solidFill>
                  <a:srgbClr val="888888"/>
                </a:solidFill>
                <a:latin typeface="Avenir"/>
                <a:ea typeface="Avenir"/>
                <a:cs typeface="Avenir"/>
                <a:sym typeface="Avenir"/>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venir"/>
                <a:ea typeface="Avenir"/>
                <a:cs typeface="Avenir"/>
                <a:sym typeface="Avenir"/>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venir"/>
                <a:ea typeface="Avenir"/>
                <a:cs typeface="Avenir"/>
                <a:sym typeface="Avenir"/>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venir"/>
                <a:ea typeface="Avenir"/>
                <a:cs typeface="Avenir"/>
                <a:sym typeface="Avenir"/>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244061"/>
              </a:buClr>
              <a:buSzPts val="2400"/>
              <a:buFont typeface="Arial"/>
              <a:buNone/>
              <a:defRPr sz="2400" b="1"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2000"/>
              <a:buFont typeface="Arial"/>
              <a:buNone/>
              <a:defRPr sz="2000" b="1" i="0" u="none" strike="noStrike" cap="none">
                <a:solidFill>
                  <a:srgbClr val="3F3F3F"/>
                </a:solidFill>
                <a:latin typeface="Avenir"/>
                <a:ea typeface="Avenir"/>
                <a:cs typeface="Avenir"/>
                <a:sym typeface="Avenir"/>
              </a:defRPr>
            </a:lvl2pPr>
            <a:lvl3pPr marL="1371600" marR="0" lvl="2" indent="-228600" algn="l" rtl="0">
              <a:spcBef>
                <a:spcPts val="360"/>
              </a:spcBef>
              <a:spcAft>
                <a:spcPts val="0"/>
              </a:spcAft>
              <a:buClr>
                <a:srgbClr val="3F3F3F"/>
              </a:buClr>
              <a:buSzPts val="1800"/>
              <a:buFont typeface="Arial"/>
              <a:buNone/>
              <a:defRPr sz="1800" b="1" i="0" u="none" strike="noStrike" cap="none">
                <a:solidFill>
                  <a:srgbClr val="3F3F3F"/>
                </a:solidFill>
                <a:latin typeface="Avenir"/>
                <a:ea typeface="Avenir"/>
                <a:cs typeface="Avenir"/>
                <a:sym typeface="Avenir"/>
              </a:defRPr>
            </a:lvl3pPr>
            <a:lvl4pPr marL="1828800" marR="0" lvl="3"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4pPr>
            <a:lvl5pPr marL="2286000" marR="0" lvl="4"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1000"/>
              </a:spcBef>
              <a:spcAft>
                <a:spcPts val="0"/>
              </a:spcAft>
              <a:buClr>
                <a:srgbClr val="244061"/>
              </a:buClr>
              <a:buSzPts val="2400"/>
              <a:buFont typeface="Arial"/>
              <a:buChar char="•"/>
              <a:defRPr sz="2400" b="0" i="0" u="none" strike="noStrike" cap="none">
                <a:solidFill>
                  <a:srgbClr val="244061"/>
                </a:solidFill>
                <a:latin typeface="Avenir"/>
                <a:ea typeface="Avenir"/>
                <a:cs typeface="Avenir"/>
                <a:sym typeface="Avenir"/>
              </a:defRPr>
            </a:lvl1pPr>
            <a:lvl2pPr marL="914400" marR="0" lvl="1" indent="-355600" algn="l" rtl="0">
              <a:spcBef>
                <a:spcPts val="6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2pPr>
            <a:lvl3pPr marL="1371600" marR="0" lvl="2"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rgbClr val="244061"/>
              </a:buClr>
              <a:buSzPts val="2400"/>
              <a:buFont typeface="Arial"/>
              <a:buNone/>
              <a:defRPr sz="2400" b="1"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2000"/>
              <a:buFont typeface="Arial"/>
              <a:buNone/>
              <a:defRPr sz="2000" b="1" i="0" u="none" strike="noStrike" cap="none">
                <a:solidFill>
                  <a:srgbClr val="3F3F3F"/>
                </a:solidFill>
                <a:latin typeface="Avenir"/>
                <a:ea typeface="Avenir"/>
                <a:cs typeface="Avenir"/>
                <a:sym typeface="Avenir"/>
              </a:defRPr>
            </a:lvl2pPr>
            <a:lvl3pPr marL="1371600" marR="0" lvl="2" indent="-228600" algn="l" rtl="0">
              <a:spcBef>
                <a:spcPts val="360"/>
              </a:spcBef>
              <a:spcAft>
                <a:spcPts val="0"/>
              </a:spcAft>
              <a:buClr>
                <a:srgbClr val="3F3F3F"/>
              </a:buClr>
              <a:buSzPts val="1800"/>
              <a:buFont typeface="Arial"/>
              <a:buNone/>
              <a:defRPr sz="1800" b="1" i="0" u="none" strike="noStrike" cap="none">
                <a:solidFill>
                  <a:srgbClr val="3F3F3F"/>
                </a:solidFill>
                <a:latin typeface="Avenir"/>
                <a:ea typeface="Avenir"/>
                <a:cs typeface="Avenir"/>
                <a:sym typeface="Avenir"/>
              </a:defRPr>
            </a:lvl3pPr>
            <a:lvl4pPr marL="1828800" marR="0" lvl="3"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4pPr>
            <a:lvl5pPr marL="2286000" marR="0" lvl="4" indent="-228600" algn="l" rtl="0">
              <a:spcBef>
                <a:spcPts val="320"/>
              </a:spcBef>
              <a:spcAft>
                <a:spcPts val="0"/>
              </a:spcAft>
              <a:buClr>
                <a:srgbClr val="3F3F3F"/>
              </a:buClr>
              <a:buSzPts val="1600"/>
              <a:buFont typeface="Arial"/>
              <a:buNone/>
              <a:defRPr sz="1600" b="1" i="0" u="none" strike="noStrike" cap="none">
                <a:solidFill>
                  <a:srgbClr val="3F3F3F"/>
                </a:solidFill>
                <a:latin typeface="Avenir"/>
                <a:ea typeface="Avenir"/>
                <a:cs typeface="Avenir"/>
                <a:sym typeface="Avenir"/>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1000"/>
              </a:spcBef>
              <a:spcAft>
                <a:spcPts val="0"/>
              </a:spcAft>
              <a:buClr>
                <a:srgbClr val="244061"/>
              </a:buClr>
              <a:buSzPts val="2400"/>
              <a:buFont typeface="Arial"/>
              <a:buChar char="•"/>
              <a:defRPr sz="2400" b="0" i="0" u="none" strike="noStrike" cap="none">
                <a:solidFill>
                  <a:srgbClr val="244061"/>
                </a:solidFill>
                <a:latin typeface="Avenir"/>
                <a:ea typeface="Avenir"/>
                <a:cs typeface="Avenir"/>
                <a:sym typeface="Avenir"/>
              </a:defRPr>
            </a:lvl1pPr>
            <a:lvl2pPr marL="914400" marR="0" lvl="1" indent="-355600" algn="l" rtl="0">
              <a:spcBef>
                <a:spcPts val="6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2pPr>
            <a:lvl3pPr marL="1371600" marR="0" lvl="2" indent="-342900" algn="l" rtl="0">
              <a:spcBef>
                <a:spcPts val="360"/>
              </a:spcBef>
              <a:spcAft>
                <a:spcPts val="0"/>
              </a:spcAft>
              <a:buClr>
                <a:srgbClr val="3F3F3F"/>
              </a:buClr>
              <a:buSzPts val="1800"/>
              <a:buFont typeface="Arial"/>
              <a:buChar char="•"/>
              <a:defRPr sz="1800" b="0" i="0" u="none" strike="noStrike" cap="none">
                <a:solidFill>
                  <a:srgbClr val="3F3F3F"/>
                </a:solidFill>
                <a:latin typeface="Avenir"/>
                <a:ea typeface="Avenir"/>
                <a:cs typeface="Avenir"/>
                <a:sym typeface="Avenir"/>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venir"/>
                <a:ea typeface="Avenir"/>
                <a:cs typeface="Avenir"/>
                <a:sym typeface="Avenir"/>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Shape 5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44061"/>
              </a:buClr>
              <a:buSzPts val="2000"/>
              <a:buFont typeface="Avenir"/>
              <a:buNone/>
              <a:defRPr sz="2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1000"/>
              </a:spcBef>
              <a:spcAft>
                <a:spcPts val="0"/>
              </a:spcAft>
              <a:buClr>
                <a:srgbClr val="244061"/>
              </a:buClr>
              <a:buSzPts val="3200"/>
              <a:buFont typeface="Arial"/>
              <a:buChar char="•"/>
              <a:defRPr sz="32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rgbClr val="244061"/>
              </a:buClr>
              <a:buSzPts val="1400"/>
              <a:buFont typeface="Arial"/>
              <a:buNone/>
              <a:defRPr sz="1400" b="0"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1200"/>
              <a:buFont typeface="Arial"/>
              <a:buNone/>
              <a:defRPr sz="1200" b="0" i="0" u="none" strike="noStrike" cap="none">
                <a:solidFill>
                  <a:srgbClr val="3F3F3F"/>
                </a:solidFill>
                <a:latin typeface="Avenir"/>
                <a:ea typeface="Avenir"/>
                <a:cs typeface="Avenir"/>
                <a:sym typeface="Avenir"/>
              </a:defRPr>
            </a:lvl2pPr>
            <a:lvl3pPr marL="1371600" marR="0" lvl="2" indent="-228600" algn="l" rtl="0">
              <a:spcBef>
                <a:spcPts val="200"/>
              </a:spcBef>
              <a:spcAft>
                <a:spcPts val="0"/>
              </a:spcAft>
              <a:buClr>
                <a:srgbClr val="3F3F3F"/>
              </a:buClr>
              <a:buSzPts val="1000"/>
              <a:buFont typeface="Arial"/>
              <a:buNone/>
              <a:defRPr sz="1000" b="0" i="0" u="none" strike="noStrike" cap="none">
                <a:solidFill>
                  <a:srgbClr val="3F3F3F"/>
                </a:solidFill>
                <a:latin typeface="Avenir"/>
                <a:ea typeface="Avenir"/>
                <a:cs typeface="Avenir"/>
                <a:sym typeface="Avenir"/>
              </a:defRPr>
            </a:lvl3pPr>
            <a:lvl4pPr marL="1828800" marR="0" lvl="3"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4pPr>
            <a:lvl5pPr marL="2286000" marR="0" lvl="4"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44061"/>
              </a:buClr>
              <a:buSzPts val="2000"/>
              <a:buFont typeface="Avenir"/>
              <a:buNone/>
              <a:defRPr sz="20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1000"/>
              </a:spcBef>
              <a:spcAft>
                <a:spcPts val="0"/>
              </a:spcAft>
              <a:buClr>
                <a:srgbClr val="244061"/>
              </a:buClr>
              <a:buSzPts val="3200"/>
              <a:buFont typeface="Arial"/>
              <a:buNone/>
              <a:defRPr sz="3200" b="0" i="0" u="none" strike="noStrike" cap="none">
                <a:solidFill>
                  <a:srgbClr val="244061"/>
                </a:solidFill>
                <a:latin typeface="Avenir"/>
                <a:ea typeface="Avenir"/>
                <a:cs typeface="Avenir"/>
                <a:sym typeface="Avenir"/>
              </a:defRPr>
            </a:lvl1pPr>
            <a:lvl2pPr marR="0" lvl="1" algn="l" rtl="0">
              <a:spcBef>
                <a:spcPts val="600"/>
              </a:spcBef>
              <a:spcAft>
                <a:spcPts val="0"/>
              </a:spcAft>
              <a:buClr>
                <a:srgbClr val="3F3F3F"/>
              </a:buClr>
              <a:buSzPts val="2800"/>
              <a:buFont typeface="Arial"/>
              <a:buNone/>
              <a:defRPr sz="2800" b="0" i="0" u="none" strike="noStrike" cap="none">
                <a:solidFill>
                  <a:srgbClr val="3F3F3F"/>
                </a:solidFill>
                <a:latin typeface="Avenir"/>
                <a:ea typeface="Avenir"/>
                <a:cs typeface="Avenir"/>
                <a:sym typeface="Avenir"/>
              </a:defRPr>
            </a:lvl2pPr>
            <a:lvl3pPr marR="0" lvl="2" algn="l" rtl="0">
              <a:spcBef>
                <a:spcPts val="480"/>
              </a:spcBef>
              <a:spcAft>
                <a:spcPts val="0"/>
              </a:spcAft>
              <a:buClr>
                <a:srgbClr val="3F3F3F"/>
              </a:buClr>
              <a:buSzPts val="2400"/>
              <a:buFont typeface="Arial"/>
              <a:buNone/>
              <a:defRPr sz="2400" b="0" i="0" u="none" strike="noStrike" cap="none">
                <a:solidFill>
                  <a:srgbClr val="3F3F3F"/>
                </a:solidFill>
                <a:latin typeface="Avenir"/>
                <a:ea typeface="Avenir"/>
                <a:cs typeface="Avenir"/>
                <a:sym typeface="Avenir"/>
              </a:defRPr>
            </a:lvl3pPr>
            <a:lvl4pPr marR="0" lvl="3" algn="l" rtl="0">
              <a:spcBef>
                <a:spcPts val="400"/>
              </a:spcBef>
              <a:spcAft>
                <a:spcPts val="0"/>
              </a:spcAft>
              <a:buClr>
                <a:srgbClr val="3F3F3F"/>
              </a:buClr>
              <a:buSzPts val="2000"/>
              <a:buFont typeface="Arial"/>
              <a:buNone/>
              <a:defRPr sz="2000" b="0" i="0" u="none" strike="noStrike" cap="none">
                <a:solidFill>
                  <a:srgbClr val="3F3F3F"/>
                </a:solidFill>
                <a:latin typeface="Avenir"/>
                <a:ea typeface="Avenir"/>
                <a:cs typeface="Avenir"/>
                <a:sym typeface="Avenir"/>
              </a:defRPr>
            </a:lvl4pPr>
            <a:lvl5pPr marR="0" lvl="4" algn="l" rtl="0">
              <a:spcBef>
                <a:spcPts val="400"/>
              </a:spcBef>
              <a:spcAft>
                <a:spcPts val="0"/>
              </a:spcAft>
              <a:buClr>
                <a:srgbClr val="3F3F3F"/>
              </a:buClr>
              <a:buSzPts val="2000"/>
              <a:buFont typeface="Arial"/>
              <a:buNone/>
              <a:defRPr sz="2000" b="0" i="0" u="none" strike="noStrike" cap="none">
                <a:solidFill>
                  <a:srgbClr val="3F3F3F"/>
                </a:solidFill>
                <a:latin typeface="Avenir"/>
                <a:ea typeface="Avenir"/>
                <a:cs typeface="Avenir"/>
                <a:sym typeface="Avenir"/>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rgbClr val="244061"/>
              </a:buClr>
              <a:buSzPts val="1400"/>
              <a:buFont typeface="Arial"/>
              <a:buNone/>
              <a:defRPr sz="1400" b="0" i="0" u="none" strike="noStrike" cap="none">
                <a:solidFill>
                  <a:srgbClr val="244061"/>
                </a:solidFill>
                <a:latin typeface="Avenir"/>
                <a:ea typeface="Avenir"/>
                <a:cs typeface="Avenir"/>
                <a:sym typeface="Avenir"/>
              </a:defRPr>
            </a:lvl1pPr>
            <a:lvl2pPr marL="914400" marR="0" lvl="1" indent="-228600" algn="l" rtl="0">
              <a:spcBef>
                <a:spcPts val="600"/>
              </a:spcBef>
              <a:spcAft>
                <a:spcPts val="0"/>
              </a:spcAft>
              <a:buClr>
                <a:srgbClr val="3F3F3F"/>
              </a:buClr>
              <a:buSzPts val="1200"/>
              <a:buFont typeface="Arial"/>
              <a:buNone/>
              <a:defRPr sz="1200" b="0" i="0" u="none" strike="noStrike" cap="none">
                <a:solidFill>
                  <a:srgbClr val="3F3F3F"/>
                </a:solidFill>
                <a:latin typeface="Avenir"/>
                <a:ea typeface="Avenir"/>
                <a:cs typeface="Avenir"/>
                <a:sym typeface="Avenir"/>
              </a:defRPr>
            </a:lvl2pPr>
            <a:lvl3pPr marL="1371600" marR="0" lvl="2" indent="-228600" algn="l" rtl="0">
              <a:spcBef>
                <a:spcPts val="200"/>
              </a:spcBef>
              <a:spcAft>
                <a:spcPts val="0"/>
              </a:spcAft>
              <a:buClr>
                <a:srgbClr val="3F3F3F"/>
              </a:buClr>
              <a:buSzPts val="1000"/>
              <a:buFont typeface="Arial"/>
              <a:buNone/>
              <a:defRPr sz="1000" b="0" i="0" u="none" strike="noStrike" cap="none">
                <a:solidFill>
                  <a:srgbClr val="3F3F3F"/>
                </a:solidFill>
                <a:latin typeface="Avenir"/>
                <a:ea typeface="Avenir"/>
                <a:cs typeface="Avenir"/>
                <a:sym typeface="Avenir"/>
              </a:defRPr>
            </a:lvl3pPr>
            <a:lvl4pPr marL="1828800" marR="0" lvl="3"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4pPr>
            <a:lvl5pPr marL="2286000" marR="0" lvl="4" indent="-228600" algn="l" rtl="0">
              <a:spcBef>
                <a:spcPts val="180"/>
              </a:spcBef>
              <a:spcAft>
                <a:spcPts val="0"/>
              </a:spcAft>
              <a:buClr>
                <a:srgbClr val="3F3F3F"/>
              </a:buClr>
              <a:buSzPts val="900"/>
              <a:buFont typeface="Arial"/>
              <a:buNone/>
              <a:defRPr sz="900" b="0" i="0" u="none" strike="noStrike" cap="none">
                <a:solidFill>
                  <a:srgbClr val="3F3F3F"/>
                </a:solidFill>
                <a:latin typeface="Avenir"/>
                <a:ea typeface="Avenir"/>
                <a:cs typeface="Avenir"/>
                <a:sym typeface="Avenir"/>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244061"/>
              </a:buClr>
              <a:buSzPts val="4400"/>
              <a:buFont typeface="Avenir"/>
              <a:buNone/>
              <a:defRPr sz="4400" b="1" i="0" u="none" strike="noStrike" cap="none">
                <a:solidFill>
                  <a:srgbClr val="24406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44500" algn="l" rtl="0">
              <a:spcBef>
                <a:spcPts val="1000"/>
              </a:spcBef>
              <a:spcAft>
                <a:spcPts val="0"/>
              </a:spcAft>
              <a:buClr>
                <a:srgbClr val="244061"/>
              </a:buClr>
              <a:buSzPts val="3400"/>
              <a:buFont typeface="Arial"/>
              <a:buChar char="•"/>
              <a:defRPr sz="3400" b="0" i="0" u="none" strike="noStrike" cap="none">
                <a:solidFill>
                  <a:srgbClr val="244061"/>
                </a:solidFill>
                <a:latin typeface="Avenir"/>
                <a:ea typeface="Avenir"/>
                <a:cs typeface="Avenir"/>
                <a:sym typeface="Avenir"/>
              </a:defRPr>
            </a:lvl1pPr>
            <a:lvl2pPr marL="914400" marR="0" lvl="1" indent="-406400" algn="l" rtl="0">
              <a:spcBef>
                <a:spcPts val="600"/>
              </a:spcBef>
              <a:spcAft>
                <a:spcPts val="0"/>
              </a:spcAft>
              <a:buClr>
                <a:srgbClr val="3F3F3F"/>
              </a:buClr>
              <a:buSzPts val="2800"/>
              <a:buFont typeface="Arial"/>
              <a:buChar char="–"/>
              <a:defRPr sz="2800" b="0" i="0" u="none" strike="noStrike" cap="none">
                <a:solidFill>
                  <a:srgbClr val="3F3F3F"/>
                </a:solidFill>
                <a:latin typeface="Avenir"/>
                <a:ea typeface="Avenir"/>
                <a:cs typeface="Avenir"/>
                <a:sym typeface="Avenir"/>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Avenir"/>
                <a:ea typeface="Avenir"/>
                <a:cs typeface="Avenir"/>
                <a:sym typeface="Avenir"/>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Avenir"/>
                <a:ea typeface="Avenir"/>
                <a:cs typeface="Avenir"/>
                <a:sym typeface="Avenir"/>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jpe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15.xml"/><Relationship Id="rId16"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w3id.org/suf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244061"/>
              </a:buClr>
              <a:buSzPts val="4400"/>
              <a:buFont typeface="Avenir"/>
              <a:buNone/>
            </a:pPr>
            <a:r>
              <a:rPr lang="en-US" dirty="0"/>
              <a:t>AGLDWG AGM 2024 </a:t>
            </a:r>
            <a:br>
              <a:rPr lang="en-US" dirty="0"/>
            </a:br>
            <a:r>
              <a:rPr lang="en-US" dirty="0"/>
              <a:t>Project Presentations</a:t>
            </a:r>
            <a:endParaRPr sz="4400" b="1" i="0" u="none" strike="noStrike" cap="none" dirty="0">
              <a:solidFill>
                <a:srgbClr val="244061"/>
              </a:solidFill>
              <a:latin typeface="Avenir"/>
              <a:ea typeface="Avenir"/>
              <a:cs typeface="Avenir"/>
              <a:sym typeface="Avenir"/>
            </a:endParaRPr>
          </a:p>
        </p:txBody>
      </p:sp>
      <p:sp>
        <p:nvSpPr>
          <p:cNvPr id="90" name="Shape 90"/>
          <p:cNvSpPr txBox="1">
            <a:spLocks noGrp="1"/>
          </p:cNvSpPr>
          <p:nvPr>
            <p:ph type="subTitle" idx="1"/>
          </p:nvPr>
        </p:nvSpPr>
        <p:spPr>
          <a:xfrm>
            <a:off x="901699" y="3886200"/>
            <a:ext cx="7717865"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400"/>
              <a:buFont typeface="Arial"/>
              <a:buNone/>
            </a:pPr>
            <a:r>
              <a:rPr lang="en-AU" sz="3400" b="0" i="0" u="none" strike="noStrike" cap="none" dirty="0">
                <a:solidFill>
                  <a:srgbClr val="000000"/>
                </a:solidFill>
                <a:latin typeface="Avenir"/>
                <a:ea typeface="Avenir"/>
                <a:cs typeface="Avenir"/>
                <a:sym typeface="Avenir"/>
              </a:rPr>
              <a:t>Multiple AGLDWG Members</a:t>
            </a:r>
            <a:endParaRPr sz="2000" b="0" i="0" u="none" strike="noStrike" cap="none" dirty="0">
              <a:solidFill>
                <a:srgbClr val="888888"/>
              </a:solidFill>
              <a:latin typeface="Avenir"/>
              <a:ea typeface="Avenir"/>
              <a:cs typeface="Avenir"/>
              <a:sym typeface="Avenir"/>
            </a:endParaRPr>
          </a:p>
        </p:txBody>
      </p:sp>
      <p:pic>
        <p:nvPicPr>
          <p:cNvPr id="91" name="Shape 91" descr="AGLDWG logo"/>
          <p:cNvPicPr preferRelativeResize="0"/>
          <p:nvPr/>
        </p:nvPicPr>
        <p:blipFill rotWithShape="1">
          <a:blip r:embed="rId3">
            <a:clrChange>
              <a:clrFrom>
                <a:srgbClr val="FFFFFF"/>
              </a:clrFrom>
              <a:clrTo>
                <a:srgbClr val="FFFFFF">
                  <a:alpha val="0"/>
                </a:srgbClr>
              </a:clrTo>
            </a:clrChange>
            <a:alphaModFix/>
          </a:blip>
          <a:srcRect/>
          <a:stretch/>
        </p:blipFill>
        <p:spPr>
          <a:xfrm>
            <a:off x="187324" y="163552"/>
            <a:ext cx="1428750" cy="125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152400" y="1009650"/>
            <a:ext cx="8835886"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152400" y="1009651"/>
            <a:ext cx="8693558"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1"/>
          <p:cNvPicPr preferRelativeResize="0"/>
          <p:nvPr/>
        </p:nvPicPr>
        <p:blipFill rotWithShape="1">
          <a:blip r:embed="rId3">
            <a:alphaModFix/>
          </a:blip>
          <a:srcRect r="42135" b="5289"/>
          <a:stretch/>
        </p:blipFill>
        <p:spPr>
          <a:xfrm>
            <a:off x="578036" y="219903"/>
            <a:ext cx="7499164" cy="6418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2"/>
          <p:cNvPicPr preferRelativeResize="0"/>
          <p:nvPr/>
        </p:nvPicPr>
        <p:blipFill rotWithShape="1">
          <a:blip r:embed="rId3">
            <a:alphaModFix/>
          </a:blip>
          <a:srcRect r="42686" b="6385"/>
          <a:stretch/>
        </p:blipFill>
        <p:spPr>
          <a:xfrm>
            <a:off x="984764" y="333790"/>
            <a:ext cx="7174472" cy="57953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3"/>
          <p:cNvPicPr preferRelativeResize="0"/>
          <p:nvPr/>
        </p:nvPicPr>
        <p:blipFill rotWithShape="1">
          <a:blip r:embed="rId3">
            <a:alphaModFix/>
          </a:blip>
          <a:srcRect r="44573" b="17887"/>
          <a:stretch/>
        </p:blipFill>
        <p:spPr>
          <a:xfrm>
            <a:off x="465404" y="512694"/>
            <a:ext cx="7439517" cy="56826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4"/>
          <p:cNvPicPr preferRelativeResize="0"/>
          <p:nvPr/>
        </p:nvPicPr>
        <p:blipFill rotWithShape="1">
          <a:blip r:embed="rId3">
            <a:alphaModFix/>
          </a:blip>
          <a:srcRect r="2720" b="5921"/>
          <a:stretch/>
        </p:blipFill>
        <p:spPr>
          <a:xfrm>
            <a:off x="-124316" y="267528"/>
            <a:ext cx="9268316" cy="55965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36290"/>
            <a:ext cx="7687406" cy="1192696"/>
          </a:xfrm>
        </p:spPr>
        <p:txBody>
          <a:bodyPr/>
          <a:lstStyle/>
          <a:p>
            <a:r>
              <a:rPr lang="en-AU" b="0" i="0" dirty="0">
                <a:solidFill>
                  <a:srgbClr val="234061"/>
                </a:solidFill>
                <a:effectLst/>
                <a:latin typeface="Arial" panose="020B0604020202020204" pitchFamily="34" charset="0"/>
              </a:rPr>
              <a:t>National </a:t>
            </a:r>
            <a:r>
              <a:rPr lang="en-AU" b="0" i="0" dirty="0" err="1">
                <a:solidFill>
                  <a:srgbClr val="234061"/>
                </a:solidFill>
                <a:effectLst/>
                <a:latin typeface="Arial" panose="020B0604020202020204" pitchFamily="34" charset="0"/>
              </a:rPr>
              <a:t>GeoChem</a:t>
            </a:r>
            <a:r>
              <a:rPr lang="en-AU" b="0" i="0" dirty="0">
                <a:solidFill>
                  <a:srgbClr val="234061"/>
                </a:solidFill>
                <a:effectLst/>
                <a:latin typeface="Arial" panose="020B0604020202020204" pitchFamily="34" charset="0"/>
              </a:rPr>
              <a:t> Data Harmonisation via LD</a:t>
            </a:r>
            <a:endParaRPr lang="en-US" dirty="0">
              <a:solidFill>
                <a:srgbClr val="234061"/>
              </a:solidFill>
            </a:endParaRP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370455" y="1084309"/>
            <a:ext cx="7687406" cy="643029"/>
          </a:xfrm>
        </p:spPr>
        <p:txBody>
          <a:bodyPr/>
          <a:lstStyle/>
          <a:p>
            <a:pPr marL="12700" indent="0" algn="ctr">
              <a:buNone/>
            </a:pPr>
            <a:r>
              <a:rPr lang="en-US" sz="2400" dirty="0"/>
              <a:t>Speaker: Rob Chatterjee, Geological Survey of Qld</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9" name="Picture 8">
            <a:extLst>
              <a:ext uri="{FF2B5EF4-FFF2-40B4-BE49-F238E27FC236}">
                <a16:creationId xmlns:a16="http://schemas.microsoft.com/office/drawing/2014/main" id="{87C2475A-B41E-E323-DB70-3F3F161320D8}"/>
              </a:ext>
            </a:extLst>
          </p:cNvPr>
          <p:cNvPicPr>
            <a:picLocks noChangeAspect="1"/>
          </p:cNvPicPr>
          <p:nvPr/>
        </p:nvPicPr>
        <p:blipFill>
          <a:blip r:embed="rId3"/>
          <a:stretch>
            <a:fillRect/>
          </a:stretch>
        </p:blipFill>
        <p:spPr>
          <a:xfrm>
            <a:off x="0" y="1810602"/>
            <a:ext cx="4793427" cy="2680406"/>
          </a:xfrm>
          <a:prstGeom prst="rect">
            <a:avLst/>
          </a:prstGeom>
        </p:spPr>
      </p:pic>
      <p:pic>
        <p:nvPicPr>
          <p:cNvPr id="15" name="Picture 14">
            <a:extLst>
              <a:ext uri="{FF2B5EF4-FFF2-40B4-BE49-F238E27FC236}">
                <a16:creationId xmlns:a16="http://schemas.microsoft.com/office/drawing/2014/main" id="{4FEAD36A-4899-A780-F915-336D479ADF19}"/>
              </a:ext>
            </a:extLst>
          </p:cNvPr>
          <p:cNvPicPr>
            <a:picLocks noChangeAspect="1"/>
          </p:cNvPicPr>
          <p:nvPr/>
        </p:nvPicPr>
        <p:blipFill>
          <a:blip r:embed="rId4"/>
          <a:stretch>
            <a:fillRect/>
          </a:stretch>
        </p:blipFill>
        <p:spPr>
          <a:xfrm>
            <a:off x="2052899" y="4665401"/>
            <a:ext cx="3106209" cy="2070806"/>
          </a:xfrm>
          <a:prstGeom prst="rect">
            <a:avLst/>
          </a:prstGeom>
        </p:spPr>
      </p:pic>
      <p:grpSp>
        <p:nvGrpSpPr>
          <p:cNvPr id="17" name="Group 16">
            <a:extLst>
              <a:ext uri="{FF2B5EF4-FFF2-40B4-BE49-F238E27FC236}">
                <a16:creationId xmlns:a16="http://schemas.microsoft.com/office/drawing/2014/main" id="{BAF6DB34-D66F-6439-3106-6300FB8C0076}"/>
              </a:ext>
            </a:extLst>
          </p:cNvPr>
          <p:cNvGrpSpPr/>
          <p:nvPr/>
        </p:nvGrpSpPr>
        <p:grpSpPr>
          <a:xfrm>
            <a:off x="5403292" y="1810602"/>
            <a:ext cx="3654569" cy="4126610"/>
            <a:chOff x="1542733" y="0"/>
            <a:chExt cx="3654569" cy="4126610"/>
          </a:xfrm>
        </p:grpSpPr>
        <p:pic>
          <p:nvPicPr>
            <p:cNvPr id="10" name="Picture 9">
              <a:extLst>
                <a:ext uri="{FF2B5EF4-FFF2-40B4-BE49-F238E27FC236}">
                  <a16:creationId xmlns:a16="http://schemas.microsoft.com/office/drawing/2014/main" id="{95FB0259-AE88-DA89-E1E9-2C2DF5D48D60}"/>
                </a:ext>
              </a:extLst>
            </p:cNvPr>
            <p:cNvPicPr>
              <a:picLocks noChangeAspect="1"/>
            </p:cNvPicPr>
            <p:nvPr/>
          </p:nvPicPr>
          <p:blipFill>
            <a:blip r:embed="rId5"/>
            <a:stretch>
              <a:fillRect/>
            </a:stretch>
          </p:blipFill>
          <p:spPr>
            <a:xfrm>
              <a:off x="1542733" y="0"/>
              <a:ext cx="3654569" cy="2764183"/>
            </a:xfrm>
            <a:prstGeom prst="rect">
              <a:avLst/>
            </a:prstGeom>
          </p:spPr>
        </p:pic>
        <p:pic>
          <p:nvPicPr>
            <p:cNvPr id="11" name="Picture 10">
              <a:extLst>
                <a:ext uri="{FF2B5EF4-FFF2-40B4-BE49-F238E27FC236}">
                  <a16:creationId xmlns:a16="http://schemas.microsoft.com/office/drawing/2014/main" id="{4C0871C3-B5FA-9ABE-C763-EC32F71785BA}"/>
                </a:ext>
              </a:extLst>
            </p:cNvPr>
            <p:cNvPicPr>
              <a:picLocks noChangeAspect="1"/>
            </p:cNvPicPr>
            <p:nvPr/>
          </p:nvPicPr>
          <p:blipFill>
            <a:blip r:embed="rId6"/>
            <a:stretch>
              <a:fillRect/>
            </a:stretch>
          </p:blipFill>
          <p:spPr>
            <a:xfrm>
              <a:off x="1542733" y="2268589"/>
              <a:ext cx="3654295" cy="1858021"/>
            </a:xfrm>
            <a:prstGeom prst="rect">
              <a:avLst/>
            </a:prstGeom>
          </p:spPr>
        </p:pic>
        <p:pic>
          <p:nvPicPr>
            <p:cNvPr id="16" name="Picture 15">
              <a:extLst>
                <a:ext uri="{FF2B5EF4-FFF2-40B4-BE49-F238E27FC236}">
                  <a16:creationId xmlns:a16="http://schemas.microsoft.com/office/drawing/2014/main" id="{EA02807F-43C0-BEC4-62F4-DBEF84E7303B}"/>
                </a:ext>
              </a:extLst>
            </p:cNvPr>
            <p:cNvPicPr>
              <a:picLocks noChangeAspect="1"/>
            </p:cNvPicPr>
            <p:nvPr/>
          </p:nvPicPr>
          <p:blipFill rotWithShape="1">
            <a:blip r:embed="rId5"/>
            <a:srcRect t="82461" b="4291"/>
            <a:stretch/>
          </p:blipFill>
          <p:spPr>
            <a:xfrm>
              <a:off x="1542733" y="1910453"/>
              <a:ext cx="3654569" cy="366199"/>
            </a:xfrm>
            <a:prstGeom prst="rect">
              <a:avLst/>
            </a:prstGeom>
          </p:spPr>
        </p:pic>
      </p:grpSp>
    </p:spTree>
    <p:extLst>
      <p:ext uri="{BB962C8B-B14F-4D97-AF65-F5344CB8AC3E}">
        <p14:creationId xmlns:p14="http://schemas.microsoft.com/office/powerpoint/2010/main" val="45192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CEBRA Biosecurity Portal</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Les Kneebone, Uni Melbourne</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5" name="Picture 4">
            <a:extLst>
              <a:ext uri="{FF2B5EF4-FFF2-40B4-BE49-F238E27FC236}">
                <a16:creationId xmlns:a16="http://schemas.microsoft.com/office/drawing/2014/main" id="{0087E71E-7990-7A99-36CE-95A967271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1288"/>
            <a:ext cx="5895278" cy="3045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5F46C34-5B86-38C2-25BA-95A55EA6087E}"/>
              </a:ext>
            </a:extLst>
          </p:cNvPr>
          <p:cNvPicPr>
            <a:picLocks noChangeAspect="1"/>
          </p:cNvPicPr>
          <p:nvPr/>
        </p:nvPicPr>
        <p:blipFill>
          <a:blip r:embed="rId4"/>
          <a:stretch>
            <a:fillRect/>
          </a:stretch>
        </p:blipFill>
        <p:spPr>
          <a:xfrm>
            <a:off x="3085171" y="3344173"/>
            <a:ext cx="6058829" cy="3567873"/>
          </a:xfrm>
          <a:prstGeom prst="rect">
            <a:avLst/>
          </a:prstGeom>
        </p:spPr>
      </p:pic>
    </p:spTree>
    <p:extLst>
      <p:ext uri="{BB962C8B-B14F-4D97-AF65-F5344CB8AC3E}">
        <p14:creationId xmlns:p14="http://schemas.microsoft.com/office/powerpoint/2010/main" val="41802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Biodiversity Data Repository</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Ashley Sommer, CSIRO</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5" name="Picture 4">
            <a:extLst>
              <a:ext uri="{FF2B5EF4-FFF2-40B4-BE49-F238E27FC236}">
                <a16:creationId xmlns:a16="http://schemas.microsoft.com/office/drawing/2014/main" id="{9383737C-59F8-BD5B-5132-BA6D49122025}"/>
              </a:ext>
            </a:extLst>
          </p:cNvPr>
          <p:cNvPicPr>
            <a:picLocks noChangeAspect="1"/>
          </p:cNvPicPr>
          <p:nvPr/>
        </p:nvPicPr>
        <p:blipFill>
          <a:blip r:embed="rId3"/>
          <a:stretch>
            <a:fillRect/>
          </a:stretch>
        </p:blipFill>
        <p:spPr>
          <a:xfrm>
            <a:off x="0" y="1462085"/>
            <a:ext cx="4477428" cy="5423209"/>
          </a:xfrm>
          <a:prstGeom prst="rect">
            <a:avLst/>
          </a:prstGeom>
        </p:spPr>
      </p:pic>
      <p:sp>
        <p:nvSpPr>
          <p:cNvPr id="6" name="Rectangle 5">
            <a:extLst>
              <a:ext uri="{FF2B5EF4-FFF2-40B4-BE49-F238E27FC236}">
                <a16:creationId xmlns:a16="http://schemas.microsoft.com/office/drawing/2014/main" id="{DB34E3EE-EF5F-0D63-0A5A-0698FC2C30EF}"/>
              </a:ext>
            </a:extLst>
          </p:cNvPr>
          <p:cNvSpPr/>
          <p:nvPr/>
        </p:nvSpPr>
        <p:spPr>
          <a:xfrm>
            <a:off x="3471745" y="2854712"/>
            <a:ext cx="944137" cy="3494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4D33F8-ED15-2EB7-E27A-869825B3E092}"/>
              </a:ext>
            </a:extLst>
          </p:cNvPr>
          <p:cNvSpPr txBox="1"/>
          <p:nvPr/>
        </p:nvSpPr>
        <p:spPr>
          <a:xfrm>
            <a:off x="4616106" y="1462085"/>
            <a:ext cx="4571999" cy="2677656"/>
          </a:xfrm>
          <a:prstGeom prst="rect">
            <a:avLst/>
          </a:prstGeom>
          <a:noFill/>
        </p:spPr>
        <p:txBody>
          <a:bodyPr wrap="square" rtlCol="0">
            <a:spAutoFit/>
          </a:bodyPr>
          <a:lstStyle/>
          <a:p>
            <a:pPr algn="ctr"/>
            <a:r>
              <a:rPr lang="en-US" sz="2800" dirty="0">
                <a:solidFill>
                  <a:srgbClr val="234061"/>
                </a:solidFill>
              </a:rPr>
              <a:t>Soon to be the largest, public-facing, RDF dataset in Australia.</a:t>
            </a:r>
            <a:br>
              <a:rPr lang="en-US" sz="2800" dirty="0">
                <a:solidFill>
                  <a:srgbClr val="234061"/>
                </a:solidFill>
              </a:rPr>
            </a:br>
            <a:br>
              <a:rPr lang="en-US" sz="2800" dirty="0">
                <a:solidFill>
                  <a:srgbClr val="234061"/>
                </a:solidFill>
              </a:rPr>
            </a:br>
            <a:r>
              <a:rPr lang="en-US" sz="2800" dirty="0">
                <a:solidFill>
                  <a:srgbClr val="234061"/>
                </a:solidFill>
              </a:rPr>
              <a:t>Multiple standard APIs for access</a:t>
            </a:r>
          </a:p>
        </p:txBody>
      </p:sp>
      <p:pic>
        <p:nvPicPr>
          <p:cNvPr id="8" name="Picture 7">
            <a:extLst>
              <a:ext uri="{FF2B5EF4-FFF2-40B4-BE49-F238E27FC236}">
                <a16:creationId xmlns:a16="http://schemas.microsoft.com/office/drawing/2014/main" id="{9A029A86-8DE1-74E7-2F8A-40E54F223E60}"/>
              </a:ext>
            </a:extLst>
          </p:cNvPr>
          <p:cNvPicPr>
            <a:picLocks noChangeAspect="1"/>
          </p:cNvPicPr>
          <p:nvPr/>
        </p:nvPicPr>
        <p:blipFill>
          <a:blip r:embed="rId4"/>
          <a:stretch>
            <a:fillRect/>
          </a:stretch>
        </p:blipFill>
        <p:spPr>
          <a:xfrm>
            <a:off x="4660214" y="4118517"/>
            <a:ext cx="4483785" cy="2739483"/>
          </a:xfrm>
          <a:prstGeom prst="rect">
            <a:avLst/>
          </a:prstGeom>
        </p:spPr>
      </p:pic>
    </p:spTree>
    <p:extLst>
      <p:ext uri="{BB962C8B-B14F-4D97-AF65-F5344CB8AC3E}">
        <p14:creationId xmlns:p14="http://schemas.microsoft.com/office/powerpoint/2010/main" val="348017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Geoscience Australia vocabs</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Margie Smith, GA</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9" name="Picture 8">
            <a:extLst>
              <a:ext uri="{FF2B5EF4-FFF2-40B4-BE49-F238E27FC236}">
                <a16:creationId xmlns:a16="http://schemas.microsoft.com/office/drawing/2014/main" id="{1A27645D-B11E-F2FC-C28B-CB4B3683990E}"/>
              </a:ext>
            </a:extLst>
          </p:cNvPr>
          <p:cNvPicPr>
            <a:picLocks noChangeAspect="1"/>
          </p:cNvPicPr>
          <p:nvPr/>
        </p:nvPicPr>
        <p:blipFill>
          <a:blip r:embed="rId3"/>
          <a:stretch>
            <a:fillRect/>
          </a:stretch>
        </p:blipFill>
        <p:spPr>
          <a:xfrm>
            <a:off x="14403" y="1435929"/>
            <a:ext cx="4513492" cy="3918154"/>
          </a:xfrm>
          <a:prstGeom prst="rect">
            <a:avLst/>
          </a:prstGeom>
        </p:spPr>
      </p:pic>
      <p:pic>
        <p:nvPicPr>
          <p:cNvPr id="10" name="Picture 9">
            <a:extLst>
              <a:ext uri="{FF2B5EF4-FFF2-40B4-BE49-F238E27FC236}">
                <a16:creationId xmlns:a16="http://schemas.microsoft.com/office/drawing/2014/main" id="{62E477FC-AB20-E9A0-3231-9954F4F57E92}"/>
              </a:ext>
            </a:extLst>
          </p:cNvPr>
          <p:cNvPicPr>
            <a:picLocks noChangeAspect="1"/>
          </p:cNvPicPr>
          <p:nvPr/>
        </p:nvPicPr>
        <p:blipFill>
          <a:blip r:embed="rId4"/>
          <a:stretch>
            <a:fillRect/>
          </a:stretch>
        </p:blipFill>
        <p:spPr>
          <a:xfrm>
            <a:off x="4748920" y="1435929"/>
            <a:ext cx="4380677" cy="4427034"/>
          </a:xfrm>
          <a:prstGeom prst="rect">
            <a:avLst/>
          </a:prstGeom>
        </p:spPr>
      </p:pic>
      <p:pic>
        <p:nvPicPr>
          <p:cNvPr id="11" name="Picture 10">
            <a:extLst>
              <a:ext uri="{FF2B5EF4-FFF2-40B4-BE49-F238E27FC236}">
                <a16:creationId xmlns:a16="http://schemas.microsoft.com/office/drawing/2014/main" id="{87CF5431-76C3-B45C-B04E-C9FBA7962CC7}"/>
              </a:ext>
            </a:extLst>
          </p:cNvPr>
          <p:cNvPicPr>
            <a:picLocks noChangeAspect="1"/>
          </p:cNvPicPr>
          <p:nvPr/>
        </p:nvPicPr>
        <p:blipFill rotWithShape="1">
          <a:blip r:embed="rId5"/>
          <a:srcRect r="23314"/>
          <a:stretch/>
        </p:blipFill>
        <p:spPr>
          <a:xfrm>
            <a:off x="4616106" y="4580300"/>
            <a:ext cx="4513492" cy="2277700"/>
          </a:xfrm>
          <a:prstGeom prst="rect">
            <a:avLst/>
          </a:prstGeom>
        </p:spPr>
      </p:pic>
    </p:spTree>
    <p:extLst>
      <p:ext uri="{BB962C8B-B14F-4D97-AF65-F5344CB8AC3E}">
        <p14:creationId xmlns:p14="http://schemas.microsoft.com/office/powerpoint/2010/main" val="267610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Knowledge Graphs + AI</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David </a:t>
            </a:r>
            <a:r>
              <a:rPr lang="en-US" sz="2400" dirty="0" err="1"/>
              <a:t>Habgood</a:t>
            </a:r>
            <a:r>
              <a:rPr lang="en-US" sz="2400" dirty="0"/>
              <a:t>, </a:t>
            </a:r>
            <a:r>
              <a:rPr lang="en-US" sz="2400" dirty="0" err="1"/>
              <a:t>KurrawongAI</a:t>
            </a:r>
            <a:endParaRPr lang="en-US" sz="2400" dirty="0"/>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1026" name="Picture 2">
            <a:extLst>
              <a:ext uri="{FF2B5EF4-FFF2-40B4-BE49-F238E27FC236}">
                <a16:creationId xmlns:a16="http://schemas.microsoft.com/office/drawing/2014/main" id="{A050236A-B654-9654-A882-33473871A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17" y="888408"/>
            <a:ext cx="9144000" cy="63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81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7894515-752B-4A72-853B-1ABF56DF0B15}"/>
              </a:ext>
            </a:extLst>
          </p:cNvPr>
          <p:cNvSpPr>
            <a:spLocks noGrp="1"/>
          </p:cNvSpPr>
          <p:nvPr>
            <p:ph type="ctrTitle"/>
          </p:nvPr>
        </p:nvSpPr>
        <p:spPr>
          <a:xfrm>
            <a:off x="513414" y="2222657"/>
            <a:ext cx="8506761" cy="896898"/>
          </a:xfrm>
        </p:spPr>
        <p:txBody>
          <a:bodyPr>
            <a:noAutofit/>
          </a:bodyPr>
          <a:lstStyle/>
          <a:p>
            <a:r>
              <a:rPr lang="en-AU" sz="3134" dirty="0">
                <a:latin typeface="Century Gothic"/>
              </a:rPr>
              <a:t>Office of the National Data Commissioner (ONDC)</a:t>
            </a:r>
          </a:p>
        </p:txBody>
      </p:sp>
      <p:sp>
        <p:nvSpPr>
          <p:cNvPr id="2" name="Subtitle 12">
            <a:extLst>
              <a:ext uri="{FF2B5EF4-FFF2-40B4-BE49-F238E27FC236}">
                <a16:creationId xmlns:a16="http://schemas.microsoft.com/office/drawing/2014/main" id="{5A02C53A-DDBE-1555-2179-AE8D961CC8B1}"/>
              </a:ext>
            </a:extLst>
          </p:cNvPr>
          <p:cNvSpPr txBox="1">
            <a:spLocks/>
          </p:cNvSpPr>
          <p:nvPr/>
        </p:nvSpPr>
        <p:spPr>
          <a:xfrm>
            <a:off x="608665" y="4155381"/>
            <a:ext cx="6969902" cy="1480240"/>
          </a:xfrm>
          <a:prstGeom prst="rect">
            <a:avLst/>
          </a:prstGeom>
        </p:spPr>
        <p:txBody>
          <a:bodyPr vert="horz" lIns="0" tIns="0" rIns="0" bIns="0" rtlCol="0" anchor="t">
            <a:noAutofit/>
          </a:bodyPr>
          <a:lstStyle>
            <a:lvl1pPr marL="0" indent="0" algn="l" defTabSz="1093440" rtl="0" eaLnBrk="1" latinLnBrk="0" hangingPunct="1">
              <a:lnSpc>
                <a:spcPct val="100000"/>
              </a:lnSpc>
              <a:spcBef>
                <a:spcPts val="0"/>
              </a:spcBef>
              <a:buFont typeface="Arial" panose="020B0604020202020204" pitchFamily="34" charset="0"/>
              <a:buNone/>
              <a:defRPr sz="3000" b="0" kern="1200">
                <a:solidFill>
                  <a:schemeClr val="bg1"/>
                </a:solidFill>
                <a:latin typeface="+mn-lt"/>
                <a:ea typeface="+mn-ea"/>
                <a:cs typeface="+mn-cs"/>
              </a:defRPr>
            </a:lvl1pPr>
            <a:lvl2pPr marL="546720" indent="0" algn="ctr" defTabSz="1093440" rtl="0" eaLnBrk="1" latinLnBrk="0" hangingPunct="1">
              <a:lnSpc>
                <a:spcPct val="114000"/>
              </a:lnSpc>
              <a:spcBef>
                <a:spcPts val="300"/>
              </a:spcBef>
              <a:buFont typeface="Arial" panose="020B0604020202020204" pitchFamily="34" charset="0"/>
              <a:buNone/>
              <a:defRPr sz="2392" kern="1200">
                <a:solidFill>
                  <a:schemeClr val="tx1"/>
                </a:solidFill>
                <a:latin typeface="+mn-lt"/>
                <a:ea typeface="+mn-ea"/>
                <a:cs typeface="+mn-cs"/>
              </a:defRPr>
            </a:lvl2pPr>
            <a:lvl3pPr marL="1093440" indent="0" algn="ctr" defTabSz="1093440" rtl="0" eaLnBrk="1" latinLnBrk="0" hangingPunct="1">
              <a:lnSpc>
                <a:spcPct val="114000"/>
              </a:lnSpc>
              <a:spcBef>
                <a:spcPts val="300"/>
              </a:spcBef>
              <a:buFont typeface="Arial" panose="020B0604020202020204" pitchFamily="34" charset="0"/>
              <a:buNone/>
              <a:defRPr sz="2152" kern="1200">
                <a:solidFill>
                  <a:schemeClr val="tx1"/>
                </a:solidFill>
                <a:latin typeface="+mn-lt"/>
                <a:ea typeface="+mn-ea"/>
                <a:cs typeface="+mn-cs"/>
              </a:defRPr>
            </a:lvl3pPr>
            <a:lvl4pPr marL="1640159"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4pPr>
            <a:lvl5pPr marL="2186879"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5pPr>
            <a:lvl6pPr marL="2733599"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6pPr>
            <a:lvl7pPr marL="3280319"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7pPr>
            <a:lvl8pPr marL="3827038"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8pPr>
            <a:lvl9pPr marL="4373758" indent="0" algn="ctr" defTabSz="1093440" rtl="0" eaLnBrk="1" latinLnBrk="0" hangingPunct="1">
              <a:lnSpc>
                <a:spcPct val="114000"/>
              </a:lnSpc>
              <a:spcBef>
                <a:spcPts val="300"/>
              </a:spcBef>
              <a:buFont typeface="Arial" panose="020B0604020202020204" pitchFamily="34" charset="0"/>
              <a:buNone/>
              <a:defRPr sz="1913" kern="1200">
                <a:solidFill>
                  <a:schemeClr val="tx1"/>
                </a:solidFill>
                <a:latin typeface="+mn-lt"/>
                <a:ea typeface="+mn-ea"/>
                <a:cs typeface="+mn-cs"/>
              </a:defRPr>
            </a:lvl9pPr>
          </a:lstStyle>
          <a:p>
            <a:endParaRPr lang="en-AU" sz="1880" dirty="0"/>
          </a:p>
          <a:p>
            <a:r>
              <a:rPr lang="en-AU" sz="2100" dirty="0">
                <a:latin typeface="Calibri" panose="020F0502020204030204" pitchFamily="34" charset="0"/>
              </a:rPr>
              <a:t>Australian Government Linked Data Working Group (AGLDWG)</a:t>
            </a:r>
            <a:br>
              <a:rPr lang="en-AU" sz="2700" dirty="0">
                <a:latin typeface="Calibri" panose="020F0502020204030204" pitchFamily="34" charset="0"/>
              </a:rPr>
            </a:br>
            <a:r>
              <a:rPr lang="en-US" sz="1800" dirty="0">
                <a:latin typeface="Calibri" panose="020F0502020204030204" pitchFamily="34" charset="0"/>
                <a:ea typeface="Aptos" panose="020B0004020202020204" pitchFamily="34" charset="0"/>
              </a:rPr>
              <a:t>Annual General Meeting </a:t>
            </a:r>
          </a:p>
          <a:p>
            <a:r>
              <a:rPr lang="en-AU" sz="1880" b="1" dirty="0"/>
              <a:t> </a:t>
            </a:r>
          </a:p>
          <a:p>
            <a:r>
              <a:rPr lang="en-AU" sz="1880" b="1" dirty="0"/>
              <a:t>August 2024</a:t>
            </a:r>
            <a:endParaRPr lang="en-AU" sz="1880" b="1" dirty="0">
              <a:cs typeface="Arial"/>
            </a:endParaRPr>
          </a:p>
          <a:p>
            <a:endParaRPr lang="en-AU" sz="1880" b="1" dirty="0"/>
          </a:p>
          <a:p>
            <a:endParaRPr lang="en-AU" sz="1880" b="1" dirty="0">
              <a:cs typeface="Arial"/>
            </a:endParaRPr>
          </a:p>
          <a:p>
            <a:endParaRPr lang="en-AU" sz="1880" dirty="0">
              <a:cs typeface="Arial"/>
            </a:endParaRPr>
          </a:p>
        </p:txBody>
      </p:sp>
    </p:spTree>
    <p:extLst>
      <p:ext uri="{BB962C8B-B14F-4D97-AF65-F5344CB8AC3E}">
        <p14:creationId xmlns:p14="http://schemas.microsoft.com/office/powerpoint/2010/main" val="244390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941594" y="5782866"/>
            <a:ext cx="202406" cy="102394"/>
          </a:xfrm>
          <a:prstGeom prst="rect">
            <a:avLst/>
          </a:prstGeom>
        </p:spPr>
        <p:txBody>
          <a:bodyPr spcFirstLastPara="1" vert="horz" wrap="none" lIns="0" tIns="0" rIns="0" bIns="0" rtlCol="0" anchor="ctr" anchorCtr="0">
            <a:noAutofit/>
          </a:bodyPr>
          <a:lstStyle>
            <a:defPPr>
              <a:defRPr lang="en-US"/>
            </a:defPPr>
            <a:lvl1pPr marL="0" algn="l" defTabSz="819638" rtl="0" eaLnBrk="1" latinLnBrk="0" hangingPunct="1">
              <a:defRPr sz="1614" kern="1200">
                <a:solidFill>
                  <a:schemeClr val="tx1"/>
                </a:solidFill>
                <a:latin typeface="+mn-lt"/>
                <a:ea typeface="+mn-ea"/>
                <a:cs typeface="+mn-cs"/>
              </a:defRPr>
            </a:lvl1pPr>
            <a:lvl2pPr marL="409820" algn="l" defTabSz="819638" rtl="0" eaLnBrk="1" latinLnBrk="0" hangingPunct="1">
              <a:defRPr sz="1614" kern="1200">
                <a:solidFill>
                  <a:schemeClr val="tx1"/>
                </a:solidFill>
                <a:latin typeface="+mn-lt"/>
                <a:ea typeface="+mn-ea"/>
                <a:cs typeface="+mn-cs"/>
              </a:defRPr>
            </a:lvl2pPr>
            <a:lvl3pPr marL="819638" algn="l" defTabSz="819638" rtl="0" eaLnBrk="1" latinLnBrk="0" hangingPunct="1">
              <a:defRPr sz="1614" kern="1200">
                <a:solidFill>
                  <a:schemeClr val="tx1"/>
                </a:solidFill>
                <a:latin typeface="+mn-lt"/>
                <a:ea typeface="+mn-ea"/>
                <a:cs typeface="+mn-cs"/>
              </a:defRPr>
            </a:lvl3pPr>
            <a:lvl4pPr marL="1229457" algn="l" defTabSz="819638" rtl="0" eaLnBrk="1" latinLnBrk="0" hangingPunct="1">
              <a:defRPr sz="1614" kern="1200">
                <a:solidFill>
                  <a:schemeClr val="tx1"/>
                </a:solidFill>
                <a:latin typeface="+mn-lt"/>
                <a:ea typeface="+mn-ea"/>
                <a:cs typeface="+mn-cs"/>
              </a:defRPr>
            </a:lvl4pPr>
            <a:lvl5pPr marL="1639276" algn="l" defTabSz="819638" rtl="0" eaLnBrk="1" latinLnBrk="0" hangingPunct="1">
              <a:defRPr sz="1614" kern="1200">
                <a:solidFill>
                  <a:schemeClr val="tx1"/>
                </a:solidFill>
                <a:latin typeface="+mn-lt"/>
                <a:ea typeface="+mn-ea"/>
                <a:cs typeface="+mn-cs"/>
              </a:defRPr>
            </a:lvl5pPr>
            <a:lvl6pPr marL="2049095" algn="l" defTabSz="819638" rtl="0" eaLnBrk="1" latinLnBrk="0" hangingPunct="1">
              <a:defRPr sz="1614" kern="1200">
                <a:solidFill>
                  <a:schemeClr val="tx1"/>
                </a:solidFill>
                <a:latin typeface="+mn-lt"/>
                <a:ea typeface="+mn-ea"/>
                <a:cs typeface="+mn-cs"/>
              </a:defRPr>
            </a:lvl6pPr>
            <a:lvl7pPr marL="2458914" algn="l" defTabSz="819638" rtl="0" eaLnBrk="1" latinLnBrk="0" hangingPunct="1">
              <a:defRPr sz="1614" kern="1200">
                <a:solidFill>
                  <a:schemeClr val="tx1"/>
                </a:solidFill>
                <a:latin typeface="+mn-lt"/>
                <a:ea typeface="+mn-ea"/>
                <a:cs typeface="+mn-cs"/>
              </a:defRPr>
            </a:lvl7pPr>
            <a:lvl8pPr marL="2868732" algn="l" defTabSz="819638" rtl="0" eaLnBrk="1" latinLnBrk="0" hangingPunct="1">
              <a:defRPr sz="1614" kern="1200">
                <a:solidFill>
                  <a:schemeClr val="tx1"/>
                </a:solidFill>
                <a:latin typeface="+mn-lt"/>
                <a:ea typeface="+mn-ea"/>
                <a:cs typeface="+mn-cs"/>
              </a:defRPr>
            </a:lvl8pPr>
            <a:lvl9pPr marL="3278551" algn="l" defTabSz="819638" rtl="0" eaLnBrk="1" latinLnBrk="0" hangingPunct="1">
              <a:defRPr sz="1614" kern="1200">
                <a:solidFill>
                  <a:schemeClr val="tx1"/>
                </a:solidFill>
                <a:latin typeface="+mn-lt"/>
                <a:ea typeface="+mn-ea"/>
                <a:cs typeface="+mn-cs"/>
              </a:defRPr>
            </a:lvl9pPr>
          </a:lstStyle>
          <a:p>
            <a:fld id="{E6316B6A-336A-44FF-82DA-A4D1594FA055}" type="slidenum">
              <a:rPr lang="en-AU" smtClean="0"/>
              <a:pPr/>
              <a:t>21</a:t>
            </a:fld>
            <a:endParaRPr lang="en-AU"/>
          </a:p>
        </p:txBody>
      </p:sp>
      <p:sp>
        <p:nvSpPr>
          <p:cNvPr id="10" name="TextBox 9">
            <a:extLst>
              <a:ext uri="{FF2B5EF4-FFF2-40B4-BE49-F238E27FC236}">
                <a16:creationId xmlns:a16="http://schemas.microsoft.com/office/drawing/2014/main" id="{298EB3BD-1A48-8053-69B3-33D3EF0CD580}"/>
              </a:ext>
            </a:extLst>
          </p:cNvPr>
          <p:cNvSpPr txBox="1"/>
          <p:nvPr/>
        </p:nvSpPr>
        <p:spPr>
          <a:xfrm>
            <a:off x="211628" y="1569307"/>
            <a:ext cx="3254694" cy="1869743"/>
          </a:xfrm>
          <a:prstGeom prst="rect">
            <a:avLst/>
          </a:prstGeom>
          <a:noFill/>
        </p:spPr>
        <p:txBody>
          <a:bodyPr wrap="square">
            <a:spAutoFit/>
          </a:bodyPr>
          <a:lstStyle/>
          <a:p>
            <a:pPr defTabSz="171450"/>
            <a:r>
              <a:rPr lang="en-US" sz="1650" dirty="0">
                <a:solidFill>
                  <a:srgbClr val="003E54"/>
                </a:solidFill>
                <a:latin typeface="Montserrat Medium"/>
              </a:rPr>
              <a:t>The Australian Government will deliver simple, secure and connected public services for all people and business through world class data and digital capabilities</a:t>
            </a:r>
            <a:endParaRPr lang="en-AU" sz="1650" dirty="0">
              <a:solidFill>
                <a:srgbClr val="003E54"/>
              </a:solidFill>
              <a:latin typeface="Montserrat Medium"/>
            </a:endParaRPr>
          </a:p>
        </p:txBody>
      </p:sp>
      <p:pic>
        <p:nvPicPr>
          <p:cNvPr id="12" name="Picture 11" descr="Data and Digital Government Strategy Book Cover">
            <a:extLst>
              <a:ext uri="{FF2B5EF4-FFF2-40B4-BE49-F238E27FC236}">
                <a16:creationId xmlns:a16="http://schemas.microsoft.com/office/drawing/2014/main" id="{BBB085E0-2542-F6E6-E256-93485047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48" y="3288082"/>
            <a:ext cx="1515458" cy="2143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018A3AD-B504-17F2-A1D6-B9A87B626C20}"/>
              </a:ext>
            </a:extLst>
          </p:cNvPr>
          <p:cNvPicPr>
            <a:picLocks noChangeAspect="1"/>
          </p:cNvPicPr>
          <p:nvPr/>
        </p:nvPicPr>
        <p:blipFill>
          <a:blip r:embed="rId4"/>
          <a:stretch>
            <a:fillRect/>
          </a:stretch>
        </p:blipFill>
        <p:spPr>
          <a:xfrm>
            <a:off x="1295467" y="4254262"/>
            <a:ext cx="1882727" cy="1328947"/>
          </a:xfrm>
          <a:prstGeom prst="rect">
            <a:avLst/>
          </a:prstGeom>
          <a:effectLst>
            <a:outerShdw blurRad="50800" dist="25400" dir="5400000" algn="ctr" rotWithShape="0">
              <a:srgbClr val="000000">
                <a:alpha val="40000"/>
              </a:srgbClr>
            </a:outerShdw>
          </a:effectLst>
        </p:spPr>
      </p:pic>
      <p:sp>
        <p:nvSpPr>
          <p:cNvPr id="36" name="Title 1">
            <a:extLst>
              <a:ext uri="{FF2B5EF4-FFF2-40B4-BE49-F238E27FC236}">
                <a16:creationId xmlns:a16="http://schemas.microsoft.com/office/drawing/2014/main" id="{54EE8DF0-0DC5-A2B6-AA26-7739BD429421}"/>
              </a:ext>
            </a:extLst>
          </p:cNvPr>
          <p:cNvSpPr txBox="1">
            <a:spLocks/>
          </p:cNvSpPr>
          <p:nvPr/>
        </p:nvSpPr>
        <p:spPr>
          <a:xfrm>
            <a:off x="4944702" y="1076134"/>
            <a:ext cx="3109107" cy="510008"/>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rgbClr val="1321B9"/>
                </a:solidFill>
              </a:rPr>
              <a:t>Strategy Missions</a:t>
            </a:r>
            <a:endParaRPr lang="en-US" sz="3300" dirty="0">
              <a:solidFill>
                <a:srgbClr val="1321B9"/>
              </a:solidFill>
            </a:endParaRPr>
          </a:p>
        </p:txBody>
      </p:sp>
      <p:pic>
        <p:nvPicPr>
          <p:cNvPr id="55" name="Graphic 54">
            <a:extLst>
              <a:ext uri="{FF2B5EF4-FFF2-40B4-BE49-F238E27FC236}">
                <a16:creationId xmlns:a16="http://schemas.microsoft.com/office/drawing/2014/main" id="{C335E1AA-974E-C4B2-FA92-6AC91AB57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2883" y="1586844"/>
            <a:ext cx="486000" cy="431144"/>
          </a:xfrm>
          <a:prstGeom prst="rect">
            <a:avLst/>
          </a:prstGeom>
        </p:spPr>
      </p:pic>
      <p:pic>
        <p:nvPicPr>
          <p:cNvPr id="56" name="Graphic 55">
            <a:extLst>
              <a:ext uri="{FF2B5EF4-FFF2-40B4-BE49-F238E27FC236}">
                <a16:creationId xmlns:a16="http://schemas.microsoft.com/office/drawing/2014/main" id="{4F8C69E7-208A-3939-3C60-10D8E005F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2883" y="2205135"/>
            <a:ext cx="486000" cy="431143"/>
          </a:xfrm>
          <a:prstGeom prst="rect">
            <a:avLst/>
          </a:prstGeom>
        </p:spPr>
      </p:pic>
      <p:pic>
        <p:nvPicPr>
          <p:cNvPr id="57" name="Graphic 56">
            <a:extLst>
              <a:ext uri="{FF2B5EF4-FFF2-40B4-BE49-F238E27FC236}">
                <a16:creationId xmlns:a16="http://schemas.microsoft.com/office/drawing/2014/main" id="{8236AB57-FA60-A613-6702-288A10F567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2883" y="2823426"/>
            <a:ext cx="486000" cy="431143"/>
          </a:xfrm>
          <a:prstGeom prst="rect">
            <a:avLst/>
          </a:prstGeom>
        </p:spPr>
      </p:pic>
      <p:pic>
        <p:nvPicPr>
          <p:cNvPr id="58" name="Graphic 57">
            <a:extLst>
              <a:ext uri="{FF2B5EF4-FFF2-40B4-BE49-F238E27FC236}">
                <a16:creationId xmlns:a16="http://schemas.microsoft.com/office/drawing/2014/main" id="{A5FFF588-9792-4CFD-5E8B-96A21D5140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82883" y="3441716"/>
            <a:ext cx="486000" cy="431143"/>
          </a:xfrm>
          <a:prstGeom prst="rect">
            <a:avLst/>
          </a:prstGeom>
        </p:spPr>
      </p:pic>
      <p:pic>
        <p:nvPicPr>
          <p:cNvPr id="59" name="Graphic 58">
            <a:extLst>
              <a:ext uri="{FF2B5EF4-FFF2-40B4-BE49-F238E27FC236}">
                <a16:creationId xmlns:a16="http://schemas.microsoft.com/office/drawing/2014/main" id="{252352A3-D73B-210A-3F08-52D6B99F62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82883" y="4060006"/>
            <a:ext cx="486000" cy="431143"/>
          </a:xfrm>
          <a:prstGeom prst="rect">
            <a:avLst/>
          </a:prstGeom>
        </p:spPr>
      </p:pic>
      <p:cxnSp>
        <p:nvCxnSpPr>
          <p:cNvPr id="61" name="Straight Connector 60">
            <a:extLst>
              <a:ext uri="{FF2B5EF4-FFF2-40B4-BE49-F238E27FC236}">
                <a16:creationId xmlns:a16="http://schemas.microsoft.com/office/drawing/2014/main" id="{5E812673-FAB7-AB18-DBEC-B9EDE968A29B}"/>
              </a:ext>
            </a:extLst>
          </p:cNvPr>
          <p:cNvCxnSpPr>
            <a:cxnSpLocks/>
          </p:cNvCxnSpPr>
          <p:nvPr/>
        </p:nvCxnSpPr>
        <p:spPr>
          <a:xfrm>
            <a:off x="4529078" y="4619171"/>
            <a:ext cx="4273688" cy="0"/>
          </a:xfrm>
          <a:prstGeom prst="line">
            <a:avLst/>
          </a:prstGeom>
          <a:ln w="50800">
            <a:prstDash val="dashDot"/>
          </a:ln>
        </p:spPr>
        <p:style>
          <a:lnRef idx="1">
            <a:schemeClr val="accent1"/>
          </a:lnRef>
          <a:fillRef idx="0">
            <a:schemeClr val="accent1"/>
          </a:fillRef>
          <a:effectRef idx="0">
            <a:schemeClr val="accent1"/>
          </a:effectRef>
          <a:fontRef idx="minor">
            <a:schemeClr val="tx1"/>
          </a:fontRef>
        </p:style>
      </p:cxnSp>
      <p:sp>
        <p:nvSpPr>
          <p:cNvPr id="63" name="object 2">
            <a:extLst>
              <a:ext uri="{FF2B5EF4-FFF2-40B4-BE49-F238E27FC236}">
                <a16:creationId xmlns:a16="http://schemas.microsoft.com/office/drawing/2014/main" id="{1690389F-70CA-211E-88D4-2E2E93303607}"/>
              </a:ext>
            </a:extLst>
          </p:cNvPr>
          <p:cNvSpPr txBox="1"/>
          <p:nvPr/>
        </p:nvSpPr>
        <p:spPr>
          <a:xfrm>
            <a:off x="3695284" y="1668436"/>
            <a:ext cx="4358637" cy="267314"/>
          </a:xfrm>
          <a:prstGeom prst="rect">
            <a:avLst/>
          </a:prstGeom>
        </p:spPr>
        <p:txBody>
          <a:bodyPr vert="horz" wrap="square" lIns="0" tIns="4887" rIns="0" bIns="0" rtlCol="0">
            <a:spAutoFit/>
          </a:bodyPr>
          <a:lstStyle/>
          <a:p>
            <a:pPr marL="6109" marR="2444" algn="r">
              <a:lnSpc>
                <a:spcPct val="101200"/>
              </a:lnSpc>
              <a:spcBef>
                <a:spcPts val="38"/>
              </a:spcBef>
            </a:pPr>
            <a:r>
              <a:rPr lang="en-AU" sz="1800" spc="-28" dirty="0">
                <a:solidFill>
                  <a:srgbClr val="044E63"/>
                </a:solidFill>
                <a:latin typeface="+mj-lt"/>
                <a:cs typeface="Arial Black"/>
              </a:rPr>
              <a:t>Deli</a:t>
            </a:r>
            <a:r>
              <a:rPr lang="en-AU" sz="1800" spc="-41" dirty="0">
                <a:solidFill>
                  <a:srgbClr val="044E63"/>
                </a:solidFill>
                <a:latin typeface="+mj-lt"/>
                <a:cs typeface="Arial Black"/>
              </a:rPr>
              <a:t>ve</a:t>
            </a:r>
            <a:r>
              <a:rPr lang="en-AU" sz="1800" spc="-34" dirty="0">
                <a:solidFill>
                  <a:srgbClr val="044E63"/>
                </a:solidFill>
                <a:latin typeface="+mj-lt"/>
                <a:cs typeface="Arial Black"/>
              </a:rPr>
              <a:t>r</a:t>
            </a:r>
            <a:r>
              <a:rPr lang="en-AU" sz="1800" spc="-14" dirty="0">
                <a:solidFill>
                  <a:srgbClr val="044E63"/>
                </a:solidFill>
                <a:latin typeface="+mj-lt"/>
                <a:cs typeface="Arial Black"/>
              </a:rPr>
              <a:t>i</a:t>
            </a:r>
            <a:r>
              <a:rPr lang="en-AU" sz="1800" spc="-22" dirty="0">
                <a:solidFill>
                  <a:srgbClr val="044E63"/>
                </a:solidFill>
                <a:latin typeface="+mj-lt"/>
                <a:cs typeface="Arial Black"/>
              </a:rPr>
              <a:t>n</a:t>
            </a:r>
            <a:r>
              <a:rPr lang="en-AU" sz="1800" spc="14" dirty="0">
                <a:solidFill>
                  <a:srgbClr val="044E63"/>
                </a:solidFill>
                <a:latin typeface="+mj-lt"/>
                <a:cs typeface="Arial Black"/>
              </a:rPr>
              <a:t>g</a:t>
            </a:r>
            <a:r>
              <a:rPr lang="en-AU" sz="1800" spc="-50" dirty="0">
                <a:solidFill>
                  <a:srgbClr val="044E63"/>
                </a:solidFill>
                <a:latin typeface="+mj-lt"/>
                <a:cs typeface="Arial Black"/>
              </a:rPr>
              <a:t> </a:t>
            </a:r>
            <a:r>
              <a:rPr lang="en-AU" sz="1800" spc="-36" dirty="0">
                <a:solidFill>
                  <a:srgbClr val="044E63"/>
                </a:solidFill>
                <a:latin typeface="+mj-lt"/>
                <a:cs typeface="Arial Black"/>
              </a:rPr>
              <a:t>f</a:t>
            </a:r>
            <a:r>
              <a:rPr lang="en-AU" sz="1800" spc="-34" dirty="0">
                <a:solidFill>
                  <a:srgbClr val="044E63"/>
                </a:solidFill>
                <a:latin typeface="+mj-lt"/>
                <a:cs typeface="Arial Black"/>
              </a:rPr>
              <a:t>o</a:t>
            </a:r>
            <a:r>
              <a:rPr lang="en-AU" sz="1800" spc="-20" dirty="0">
                <a:solidFill>
                  <a:srgbClr val="044E63"/>
                </a:solidFill>
                <a:latin typeface="+mj-lt"/>
                <a:cs typeface="Arial Black"/>
              </a:rPr>
              <a:t>r</a:t>
            </a:r>
            <a:r>
              <a:rPr lang="en-AU" sz="1800" spc="-50" dirty="0">
                <a:solidFill>
                  <a:srgbClr val="044E63"/>
                </a:solidFill>
                <a:latin typeface="+mj-lt"/>
                <a:cs typeface="Arial Black"/>
              </a:rPr>
              <a:t> </a:t>
            </a:r>
            <a:r>
              <a:rPr lang="en-AU" sz="1800" spc="-41" dirty="0">
                <a:solidFill>
                  <a:srgbClr val="044E63"/>
                </a:solidFill>
                <a:latin typeface="+mj-lt"/>
                <a:cs typeface="Arial Black"/>
              </a:rPr>
              <a:t>all</a:t>
            </a:r>
            <a:r>
              <a:rPr lang="en-AU" sz="1800" spc="-41" dirty="0">
                <a:solidFill>
                  <a:schemeClr val="bg1"/>
                </a:solidFill>
                <a:latin typeface="+mj-lt"/>
                <a:cs typeface="Arial Black"/>
              </a:rPr>
              <a:t>  </a:t>
            </a:r>
            <a:r>
              <a:rPr lang="en-AU" sz="1800" spc="-41" dirty="0">
                <a:solidFill>
                  <a:srgbClr val="044E63"/>
                </a:solidFill>
                <a:latin typeface="+mj-lt"/>
              </a:rPr>
              <a:t>people and business</a:t>
            </a:r>
          </a:p>
        </p:txBody>
      </p:sp>
      <p:sp>
        <p:nvSpPr>
          <p:cNvPr id="64" name="object 4">
            <a:extLst>
              <a:ext uri="{FF2B5EF4-FFF2-40B4-BE49-F238E27FC236}">
                <a16:creationId xmlns:a16="http://schemas.microsoft.com/office/drawing/2014/main" id="{55731505-95C6-082B-D338-5C2CA6F0AFD4}"/>
              </a:ext>
            </a:extLst>
          </p:cNvPr>
          <p:cNvSpPr txBox="1"/>
          <p:nvPr/>
        </p:nvSpPr>
        <p:spPr>
          <a:xfrm>
            <a:off x="4367552" y="2286726"/>
            <a:ext cx="3686256" cy="267314"/>
          </a:xfrm>
          <a:prstGeom prst="rect">
            <a:avLst/>
          </a:prstGeom>
        </p:spPr>
        <p:txBody>
          <a:bodyPr vert="horz" wrap="square" lIns="0" tIns="4887" rIns="0" bIns="0" rtlCol="0">
            <a:spAutoFit/>
          </a:bodyPr>
          <a:lstStyle/>
          <a:p>
            <a:pPr marL="6109" marR="2444" algn="r">
              <a:lnSpc>
                <a:spcPct val="101200"/>
              </a:lnSpc>
              <a:spcBef>
                <a:spcPts val="38"/>
              </a:spcBef>
            </a:pPr>
            <a:r>
              <a:rPr sz="1800" spc="-26" dirty="0">
                <a:solidFill>
                  <a:srgbClr val="044E63"/>
                </a:solidFill>
                <a:latin typeface="+mj-lt"/>
                <a:cs typeface="Arial Black"/>
              </a:rPr>
              <a:t>Simpl</a:t>
            </a:r>
            <a:r>
              <a:rPr sz="1800" spc="-24" dirty="0">
                <a:solidFill>
                  <a:srgbClr val="044E63"/>
                </a:solidFill>
                <a:latin typeface="+mj-lt"/>
                <a:cs typeface="Arial Black"/>
              </a:rPr>
              <a:t>e</a:t>
            </a:r>
            <a:r>
              <a:rPr sz="1800" spc="-50" dirty="0">
                <a:solidFill>
                  <a:srgbClr val="044E63"/>
                </a:solidFill>
                <a:latin typeface="+mj-lt"/>
                <a:cs typeface="Arial Black"/>
              </a:rPr>
              <a:t> </a:t>
            </a:r>
            <a:r>
              <a:rPr sz="1800" spc="-24" dirty="0">
                <a:solidFill>
                  <a:srgbClr val="044E63"/>
                </a:solidFill>
                <a:latin typeface="+mj-lt"/>
                <a:cs typeface="Arial Black"/>
              </a:rPr>
              <a:t>a</a:t>
            </a:r>
            <a:r>
              <a:rPr sz="1800" spc="-22" dirty="0">
                <a:solidFill>
                  <a:srgbClr val="044E63"/>
                </a:solidFill>
                <a:latin typeface="+mj-lt"/>
                <a:cs typeface="Arial Black"/>
              </a:rPr>
              <a:t>n</a:t>
            </a:r>
            <a:r>
              <a:rPr sz="1800" spc="5" dirty="0">
                <a:solidFill>
                  <a:srgbClr val="044E63"/>
                </a:solidFill>
                <a:latin typeface="+mj-lt"/>
                <a:cs typeface="Arial Black"/>
              </a:rPr>
              <a:t>d </a:t>
            </a:r>
            <a:r>
              <a:rPr sz="1800" spc="-60" dirty="0">
                <a:solidFill>
                  <a:srgbClr val="044E63"/>
                </a:solidFill>
                <a:latin typeface="+mj-lt"/>
                <a:cs typeface="Arial Black"/>
              </a:rPr>
              <a:t>s</a:t>
            </a:r>
            <a:r>
              <a:rPr sz="1800" spc="-74" dirty="0">
                <a:solidFill>
                  <a:srgbClr val="044E63"/>
                </a:solidFill>
                <a:latin typeface="+mj-lt"/>
                <a:cs typeface="Arial Black"/>
              </a:rPr>
              <a:t>e</a:t>
            </a:r>
            <a:r>
              <a:rPr sz="1800" spc="-46" dirty="0">
                <a:solidFill>
                  <a:srgbClr val="044E63"/>
                </a:solidFill>
                <a:latin typeface="+mj-lt"/>
                <a:cs typeface="Arial Black"/>
              </a:rPr>
              <a:t>amles</a:t>
            </a:r>
            <a:r>
              <a:rPr sz="1800" spc="-36" dirty="0">
                <a:solidFill>
                  <a:srgbClr val="044E63"/>
                </a:solidFill>
                <a:latin typeface="+mj-lt"/>
                <a:cs typeface="Arial Black"/>
              </a:rPr>
              <a:t>s</a:t>
            </a:r>
            <a:r>
              <a:rPr sz="1800" spc="-50" dirty="0">
                <a:solidFill>
                  <a:srgbClr val="044E63"/>
                </a:solidFill>
                <a:latin typeface="+mj-lt"/>
                <a:cs typeface="Arial Black"/>
              </a:rPr>
              <a:t> </a:t>
            </a:r>
            <a:r>
              <a:rPr sz="1800" spc="-55" dirty="0">
                <a:solidFill>
                  <a:srgbClr val="044E63"/>
                </a:solidFill>
                <a:latin typeface="+mj-lt"/>
                <a:cs typeface="Arial Black"/>
              </a:rPr>
              <a:t>se</a:t>
            </a:r>
            <a:r>
              <a:rPr sz="1800" spc="-32" dirty="0">
                <a:solidFill>
                  <a:srgbClr val="044E63"/>
                </a:solidFill>
                <a:latin typeface="+mj-lt"/>
                <a:cs typeface="Arial Black"/>
              </a:rPr>
              <a:t>r</a:t>
            </a:r>
            <a:r>
              <a:rPr sz="1800" spc="-46" dirty="0">
                <a:solidFill>
                  <a:srgbClr val="044E63"/>
                </a:solidFill>
                <a:latin typeface="+mj-lt"/>
                <a:cs typeface="Arial Black"/>
              </a:rPr>
              <a:t>vi</a:t>
            </a:r>
            <a:r>
              <a:rPr sz="1800" spc="-68" dirty="0">
                <a:solidFill>
                  <a:srgbClr val="044E63"/>
                </a:solidFill>
                <a:latin typeface="+mj-lt"/>
                <a:cs typeface="Arial Black"/>
              </a:rPr>
              <a:t>c</a:t>
            </a:r>
            <a:r>
              <a:rPr sz="1800" spc="-62" dirty="0">
                <a:solidFill>
                  <a:srgbClr val="044E63"/>
                </a:solidFill>
                <a:latin typeface="+mj-lt"/>
                <a:cs typeface="Arial Black"/>
              </a:rPr>
              <a:t>es</a:t>
            </a:r>
            <a:endParaRPr lang="en-AU" sz="1800" dirty="0">
              <a:latin typeface="+mj-lt"/>
              <a:cs typeface="Arial Black"/>
            </a:endParaRPr>
          </a:p>
        </p:txBody>
      </p:sp>
      <p:sp>
        <p:nvSpPr>
          <p:cNvPr id="65" name="object 6">
            <a:extLst>
              <a:ext uri="{FF2B5EF4-FFF2-40B4-BE49-F238E27FC236}">
                <a16:creationId xmlns:a16="http://schemas.microsoft.com/office/drawing/2014/main" id="{DC1DE866-23C1-89EB-B641-9E70C90EB2AA}"/>
              </a:ext>
            </a:extLst>
          </p:cNvPr>
          <p:cNvSpPr txBox="1"/>
          <p:nvPr/>
        </p:nvSpPr>
        <p:spPr>
          <a:xfrm>
            <a:off x="4772586" y="2906472"/>
            <a:ext cx="3281222" cy="267314"/>
          </a:xfrm>
          <a:prstGeom prst="rect">
            <a:avLst/>
          </a:prstGeom>
        </p:spPr>
        <p:txBody>
          <a:bodyPr vert="horz" wrap="square" lIns="0" tIns="4887" rIns="0" bIns="0" rtlCol="0">
            <a:spAutoFit/>
          </a:bodyPr>
          <a:lstStyle/>
          <a:p>
            <a:pPr marL="6109" marR="2444" algn="r">
              <a:lnSpc>
                <a:spcPct val="101200"/>
              </a:lnSpc>
              <a:spcBef>
                <a:spcPts val="38"/>
              </a:spcBef>
            </a:pPr>
            <a:r>
              <a:rPr sz="1800" spc="-24" dirty="0">
                <a:solidFill>
                  <a:srgbClr val="044E63"/>
                </a:solidFill>
                <a:latin typeface="+mj-lt"/>
                <a:cs typeface="Arial Black"/>
              </a:rPr>
              <a:t>Government </a:t>
            </a:r>
            <a:r>
              <a:rPr sz="1800" spc="-22" dirty="0">
                <a:solidFill>
                  <a:srgbClr val="044E63"/>
                </a:solidFill>
                <a:latin typeface="+mj-lt"/>
                <a:cs typeface="Arial Black"/>
              </a:rPr>
              <a:t> </a:t>
            </a:r>
            <a:r>
              <a:rPr sz="1800" spc="-36" dirty="0">
                <a:solidFill>
                  <a:srgbClr val="044E63"/>
                </a:solidFill>
                <a:latin typeface="+mj-lt"/>
                <a:cs typeface="Arial Black"/>
              </a:rPr>
              <a:t>f</a:t>
            </a:r>
            <a:r>
              <a:rPr sz="1800" spc="-34" dirty="0">
                <a:solidFill>
                  <a:srgbClr val="044E63"/>
                </a:solidFill>
                <a:latin typeface="+mj-lt"/>
                <a:cs typeface="Arial Black"/>
              </a:rPr>
              <a:t>o</a:t>
            </a:r>
            <a:r>
              <a:rPr sz="1800" spc="-20" dirty="0">
                <a:solidFill>
                  <a:srgbClr val="044E63"/>
                </a:solidFill>
                <a:latin typeface="+mj-lt"/>
                <a:cs typeface="Arial Black"/>
              </a:rPr>
              <a:t>r</a:t>
            </a:r>
            <a:r>
              <a:rPr sz="1800" spc="-50" dirty="0">
                <a:solidFill>
                  <a:srgbClr val="044E63"/>
                </a:solidFill>
                <a:latin typeface="+mj-lt"/>
                <a:cs typeface="Arial Black"/>
              </a:rPr>
              <a:t> </a:t>
            </a:r>
            <a:r>
              <a:rPr sz="1800" spc="-10" dirty="0">
                <a:solidFill>
                  <a:srgbClr val="044E63"/>
                </a:solidFill>
                <a:latin typeface="+mj-lt"/>
                <a:cs typeface="Arial Black"/>
              </a:rPr>
              <a:t>th</a:t>
            </a:r>
            <a:r>
              <a:rPr sz="1800" spc="-38" dirty="0">
                <a:solidFill>
                  <a:srgbClr val="044E63"/>
                </a:solidFill>
                <a:latin typeface="+mj-lt"/>
                <a:cs typeface="Arial Black"/>
              </a:rPr>
              <a:t>e</a:t>
            </a:r>
            <a:r>
              <a:rPr sz="1800" spc="-50" dirty="0">
                <a:solidFill>
                  <a:srgbClr val="044E63"/>
                </a:solidFill>
                <a:latin typeface="+mj-lt"/>
                <a:cs typeface="Arial Black"/>
              </a:rPr>
              <a:t> </a:t>
            </a:r>
            <a:r>
              <a:rPr sz="1800" spc="-17" dirty="0">
                <a:solidFill>
                  <a:srgbClr val="044E63"/>
                </a:solidFill>
                <a:latin typeface="+mj-lt"/>
                <a:cs typeface="Arial Black"/>
              </a:rPr>
              <a:t>futu</a:t>
            </a:r>
            <a:r>
              <a:rPr sz="1800" spc="-22" dirty="0">
                <a:solidFill>
                  <a:srgbClr val="044E63"/>
                </a:solidFill>
                <a:latin typeface="+mj-lt"/>
                <a:cs typeface="Arial Black"/>
              </a:rPr>
              <a:t>r</a:t>
            </a:r>
            <a:r>
              <a:rPr sz="1800" spc="-38" dirty="0">
                <a:solidFill>
                  <a:srgbClr val="044E63"/>
                </a:solidFill>
                <a:latin typeface="+mj-lt"/>
                <a:cs typeface="Arial Black"/>
              </a:rPr>
              <a:t>e</a:t>
            </a:r>
            <a:endParaRPr lang="en-AU" sz="1800" dirty="0">
              <a:latin typeface="+mj-lt"/>
              <a:cs typeface="Arial Black"/>
            </a:endParaRPr>
          </a:p>
        </p:txBody>
      </p:sp>
      <p:sp>
        <p:nvSpPr>
          <p:cNvPr id="66" name="object 8">
            <a:extLst>
              <a:ext uri="{FF2B5EF4-FFF2-40B4-BE49-F238E27FC236}">
                <a16:creationId xmlns:a16="http://schemas.microsoft.com/office/drawing/2014/main" id="{5EBBE17A-FAD5-E7C4-7609-38425D5F7883}"/>
              </a:ext>
            </a:extLst>
          </p:cNvPr>
          <p:cNvSpPr txBox="1"/>
          <p:nvPr/>
        </p:nvSpPr>
        <p:spPr>
          <a:xfrm>
            <a:off x="5823994" y="3523306"/>
            <a:ext cx="2229814" cy="267314"/>
          </a:xfrm>
          <a:prstGeom prst="rect">
            <a:avLst/>
          </a:prstGeom>
        </p:spPr>
        <p:txBody>
          <a:bodyPr vert="horz" wrap="square" lIns="0" tIns="4887" rIns="0" bIns="0" rtlCol="0">
            <a:spAutoFit/>
          </a:bodyPr>
          <a:lstStyle/>
          <a:p>
            <a:pPr marL="6109" marR="2444" algn="r">
              <a:lnSpc>
                <a:spcPct val="101200"/>
              </a:lnSpc>
              <a:spcBef>
                <a:spcPts val="38"/>
              </a:spcBef>
            </a:pPr>
            <a:r>
              <a:rPr lang="en-AU" sz="1800" spc="-41" dirty="0">
                <a:solidFill>
                  <a:srgbClr val="044E63"/>
                </a:solidFill>
                <a:latin typeface="+mj-lt"/>
                <a:cs typeface="Arial Black"/>
              </a:rPr>
              <a:t>Trusted </a:t>
            </a:r>
            <a:r>
              <a:rPr lang="en-AU" sz="1800" spc="-24" dirty="0">
                <a:solidFill>
                  <a:srgbClr val="044E63"/>
                </a:solidFill>
                <a:latin typeface="+mj-lt"/>
                <a:cs typeface="Arial Black"/>
              </a:rPr>
              <a:t>a</a:t>
            </a:r>
            <a:r>
              <a:rPr lang="en-AU" sz="1800" spc="-22" dirty="0">
                <a:solidFill>
                  <a:srgbClr val="044E63"/>
                </a:solidFill>
                <a:latin typeface="+mj-lt"/>
                <a:cs typeface="Arial Black"/>
              </a:rPr>
              <a:t>n</a:t>
            </a:r>
            <a:r>
              <a:rPr lang="en-AU" sz="1800" spc="10" dirty="0">
                <a:solidFill>
                  <a:srgbClr val="044E63"/>
                </a:solidFill>
                <a:latin typeface="+mj-lt"/>
                <a:cs typeface="Arial Black"/>
              </a:rPr>
              <a:t>d</a:t>
            </a:r>
            <a:r>
              <a:rPr lang="en-AU" sz="1800" spc="-50" dirty="0">
                <a:solidFill>
                  <a:srgbClr val="044E63"/>
                </a:solidFill>
                <a:latin typeface="+mj-lt"/>
                <a:cs typeface="Arial Black"/>
              </a:rPr>
              <a:t> </a:t>
            </a:r>
            <a:r>
              <a:rPr lang="en-AU" sz="1800" spc="-48" dirty="0">
                <a:solidFill>
                  <a:srgbClr val="044E63"/>
                </a:solidFill>
                <a:latin typeface="+mj-lt"/>
                <a:cs typeface="Arial Black"/>
              </a:rPr>
              <a:t>secu</a:t>
            </a:r>
            <a:r>
              <a:rPr lang="en-AU" sz="1800" spc="-41" dirty="0">
                <a:solidFill>
                  <a:srgbClr val="044E63"/>
                </a:solidFill>
                <a:latin typeface="+mj-lt"/>
                <a:cs typeface="Arial Black"/>
              </a:rPr>
              <a:t>r</a:t>
            </a:r>
            <a:r>
              <a:rPr lang="en-AU" sz="1800" spc="-38" dirty="0">
                <a:solidFill>
                  <a:srgbClr val="044E63"/>
                </a:solidFill>
                <a:latin typeface="+mj-lt"/>
                <a:cs typeface="Arial Black"/>
              </a:rPr>
              <a:t>e</a:t>
            </a:r>
            <a:endParaRPr lang="en-AU" sz="1800" dirty="0">
              <a:latin typeface="+mj-lt"/>
              <a:cs typeface="Arial Black"/>
            </a:endParaRPr>
          </a:p>
        </p:txBody>
      </p:sp>
      <p:sp>
        <p:nvSpPr>
          <p:cNvPr id="67" name="object 10">
            <a:extLst>
              <a:ext uri="{FF2B5EF4-FFF2-40B4-BE49-F238E27FC236}">
                <a16:creationId xmlns:a16="http://schemas.microsoft.com/office/drawing/2014/main" id="{99B6B813-080A-8ADE-995D-1DC2F3585379}"/>
              </a:ext>
            </a:extLst>
          </p:cNvPr>
          <p:cNvSpPr txBox="1"/>
          <p:nvPr/>
        </p:nvSpPr>
        <p:spPr>
          <a:xfrm>
            <a:off x="4576566" y="4145281"/>
            <a:ext cx="3477242" cy="267314"/>
          </a:xfrm>
          <a:prstGeom prst="rect">
            <a:avLst/>
          </a:prstGeom>
        </p:spPr>
        <p:txBody>
          <a:bodyPr vert="horz" wrap="square" lIns="0" tIns="4887" rIns="0" bIns="0" rtlCol="0">
            <a:spAutoFit/>
          </a:bodyPr>
          <a:lstStyle/>
          <a:p>
            <a:pPr marL="6109" marR="2444" algn="r">
              <a:lnSpc>
                <a:spcPct val="101200"/>
              </a:lnSpc>
              <a:spcBef>
                <a:spcPts val="38"/>
              </a:spcBef>
            </a:pPr>
            <a:r>
              <a:rPr sz="1800" spc="-26" dirty="0">
                <a:solidFill>
                  <a:srgbClr val="044E63"/>
                </a:solidFill>
                <a:latin typeface="+mj-lt"/>
                <a:cs typeface="Arial Black"/>
              </a:rPr>
              <a:t>Dat</a:t>
            </a:r>
            <a:r>
              <a:rPr sz="1800" spc="-22" dirty="0">
                <a:solidFill>
                  <a:srgbClr val="044E63"/>
                </a:solidFill>
                <a:latin typeface="+mj-lt"/>
                <a:cs typeface="Arial Black"/>
              </a:rPr>
              <a:t>a</a:t>
            </a:r>
            <a:r>
              <a:rPr sz="1800" spc="-50" dirty="0">
                <a:solidFill>
                  <a:srgbClr val="044E63"/>
                </a:solidFill>
                <a:latin typeface="+mj-lt"/>
                <a:cs typeface="Arial Black"/>
              </a:rPr>
              <a:t> </a:t>
            </a:r>
            <a:r>
              <a:rPr sz="1800" spc="-24" dirty="0">
                <a:solidFill>
                  <a:srgbClr val="044E63"/>
                </a:solidFill>
                <a:latin typeface="+mj-lt"/>
                <a:cs typeface="Arial Black"/>
              </a:rPr>
              <a:t>a</a:t>
            </a:r>
            <a:r>
              <a:rPr sz="1800" spc="-22" dirty="0">
                <a:solidFill>
                  <a:srgbClr val="044E63"/>
                </a:solidFill>
                <a:latin typeface="+mj-lt"/>
                <a:cs typeface="Arial Black"/>
              </a:rPr>
              <a:t>n</a:t>
            </a:r>
            <a:r>
              <a:rPr sz="1800" spc="10" dirty="0">
                <a:solidFill>
                  <a:srgbClr val="044E63"/>
                </a:solidFill>
                <a:latin typeface="+mj-lt"/>
                <a:cs typeface="Arial Black"/>
              </a:rPr>
              <a:t>d</a:t>
            </a:r>
            <a:r>
              <a:rPr sz="1800" spc="-50" dirty="0">
                <a:solidFill>
                  <a:srgbClr val="044E63"/>
                </a:solidFill>
                <a:latin typeface="+mj-lt"/>
                <a:cs typeface="Arial Black"/>
              </a:rPr>
              <a:t> </a:t>
            </a:r>
            <a:r>
              <a:rPr sz="1800" spc="-26" dirty="0">
                <a:solidFill>
                  <a:srgbClr val="044E63"/>
                </a:solidFill>
                <a:latin typeface="+mj-lt"/>
                <a:cs typeface="Arial Black"/>
              </a:rPr>
              <a:t>digital  </a:t>
            </a:r>
            <a:r>
              <a:rPr sz="1800" spc="-24" dirty="0">
                <a:solidFill>
                  <a:srgbClr val="044E63"/>
                </a:solidFill>
                <a:latin typeface="+mj-lt"/>
                <a:cs typeface="Arial Black"/>
              </a:rPr>
              <a:t>foundations</a:t>
            </a:r>
            <a:endParaRPr sz="1800" dirty="0">
              <a:latin typeface="+mj-lt"/>
              <a:cs typeface="Arial Black"/>
            </a:endParaRPr>
          </a:p>
        </p:txBody>
      </p:sp>
      <p:grpSp>
        <p:nvGrpSpPr>
          <p:cNvPr id="81" name="Group 80">
            <a:extLst>
              <a:ext uri="{FF2B5EF4-FFF2-40B4-BE49-F238E27FC236}">
                <a16:creationId xmlns:a16="http://schemas.microsoft.com/office/drawing/2014/main" id="{6C21D6DD-07D1-D090-0C03-CDA2CB73F394}"/>
              </a:ext>
            </a:extLst>
          </p:cNvPr>
          <p:cNvGrpSpPr/>
          <p:nvPr/>
        </p:nvGrpSpPr>
        <p:grpSpPr>
          <a:xfrm>
            <a:off x="4837663" y="4754666"/>
            <a:ext cx="1427298" cy="1124169"/>
            <a:chOff x="6092813" y="5208021"/>
            <a:chExt cx="1903064" cy="1498892"/>
          </a:xfrm>
        </p:grpSpPr>
        <p:sp>
          <p:nvSpPr>
            <p:cNvPr id="69" name="TextBox 68">
              <a:extLst>
                <a:ext uri="{FF2B5EF4-FFF2-40B4-BE49-F238E27FC236}">
                  <a16:creationId xmlns:a16="http://schemas.microsoft.com/office/drawing/2014/main" id="{C2AA716C-8DFA-440A-20AD-C2552062F315}"/>
                </a:ext>
              </a:extLst>
            </p:cNvPr>
            <p:cNvSpPr txBox="1"/>
            <p:nvPr/>
          </p:nvSpPr>
          <p:spPr>
            <a:xfrm>
              <a:off x="6092813" y="6152916"/>
              <a:ext cx="1903064" cy="553997"/>
            </a:xfrm>
            <a:prstGeom prst="rect">
              <a:avLst/>
            </a:prstGeom>
            <a:noFill/>
          </p:spPr>
          <p:txBody>
            <a:bodyPr wrap="square">
              <a:spAutoFit/>
            </a:bodyPr>
            <a:lstStyle/>
            <a:p>
              <a:pPr algn="ctr" defTabSz="128588">
                <a:defRPr/>
              </a:pPr>
              <a:r>
                <a:rPr lang="en-US" sz="1050" dirty="0">
                  <a:solidFill>
                    <a:srgbClr val="003E54"/>
                  </a:solidFill>
                  <a:latin typeface="Montserrat ExtraBold" panose="00000900000000000000" pitchFamily="2" charset="0"/>
                </a:rPr>
                <a:t>People </a:t>
              </a:r>
            </a:p>
            <a:p>
              <a:pPr algn="ctr" defTabSz="128588">
                <a:defRPr/>
              </a:pPr>
              <a:r>
                <a:rPr lang="en-US" sz="1050" dirty="0">
                  <a:solidFill>
                    <a:srgbClr val="003E54"/>
                  </a:solidFill>
                  <a:latin typeface="Montserrat ExtraBold" panose="00000900000000000000" pitchFamily="2" charset="0"/>
                </a:rPr>
                <a:t>Capability</a:t>
              </a:r>
              <a:endParaRPr lang="en-AU" sz="1050" dirty="0">
                <a:solidFill>
                  <a:srgbClr val="003E54"/>
                </a:solidFill>
                <a:latin typeface="Montserrat ExtraBold" panose="00000900000000000000" pitchFamily="2" charset="0"/>
              </a:endParaRPr>
            </a:p>
          </p:txBody>
        </p:sp>
        <p:pic>
          <p:nvPicPr>
            <p:cNvPr id="72" name="Picture 71">
              <a:extLst>
                <a:ext uri="{FF2B5EF4-FFF2-40B4-BE49-F238E27FC236}">
                  <a16:creationId xmlns:a16="http://schemas.microsoft.com/office/drawing/2014/main" id="{02C757DC-23A0-3CEF-B44B-BA02B592487B}"/>
                </a:ext>
              </a:extLst>
            </p:cNvPr>
            <p:cNvPicPr>
              <a:picLocks noChangeAspect="1"/>
            </p:cNvPicPr>
            <p:nvPr/>
          </p:nvPicPr>
          <p:blipFill>
            <a:blip r:embed="rId15"/>
            <a:stretch>
              <a:fillRect/>
            </a:stretch>
          </p:blipFill>
          <p:spPr>
            <a:xfrm>
              <a:off x="6556230" y="5208021"/>
              <a:ext cx="864000" cy="999552"/>
            </a:xfrm>
            <a:prstGeom prst="rect">
              <a:avLst/>
            </a:prstGeom>
          </p:spPr>
        </p:pic>
      </p:grpSp>
      <p:grpSp>
        <p:nvGrpSpPr>
          <p:cNvPr id="80" name="Group 79">
            <a:extLst>
              <a:ext uri="{FF2B5EF4-FFF2-40B4-BE49-F238E27FC236}">
                <a16:creationId xmlns:a16="http://schemas.microsoft.com/office/drawing/2014/main" id="{C6BE2E8A-EB1A-E528-D37A-F512103464FB}"/>
              </a:ext>
            </a:extLst>
          </p:cNvPr>
          <p:cNvGrpSpPr/>
          <p:nvPr/>
        </p:nvGrpSpPr>
        <p:grpSpPr>
          <a:xfrm>
            <a:off x="5801911" y="4750015"/>
            <a:ext cx="1319534" cy="1123427"/>
            <a:chOff x="7562989" y="5206366"/>
            <a:chExt cx="1759379" cy="1497903"/>
          </a:xfrm>
        </p:grpSpPr>
        <p:sp>
          <p:nvSpPr>
            <p:cNvPr id="68" name="TextBox 67">
              <a:extLst>
                <a:ext uri="{FF2B5EF4-FFF2-40B4-BE49-F238E27FC236}">
                  <a16:creationId xmlns:a16="http://schemas.microsoft.com/office/drawing/2014/main" id="{3B9344EB-CDBF-51A1-9898-CF46C8A2C45C}"/>
                </a:ext>
              </a:extLst>
            </p:cNvPr>
            <p:cNvSpPr txBox="1"/>
            <p:nvPr/>
          </p:nvSpPr>
          <p:spPr>
            <a:xfrm>
              <a:off x="7562989" y="6150272"/>
              <a:ext cx="1759379" cy="553997"/>
            </a:xfrm>
            <a:prstGeom prst="rect">
              <a:avLst/>
            </a:prstGeom>
            <a:noFill/>
          </p:spPr>
          <p:txBody>
            <a:bodyPr wrap="square">
              <a:spAutoFit/>
            </a:bodyPr>
            <a:lstStyle/>
            <a:p>
              <a:pPr algn="ctr" defTabSz="128588">
                <a:defRPr/>
              </a:pPr>
              <a:r>
                <a:rPr lang="en-US" sz="1050" dirty="0">
                  <a:solidFill>
                    <a:srgbClr val="003E54"/>
                  </a:solidFill>
                  <a:latin typeface="Montserrat ExtraBold" panose="00000900000000000000" pitchFamily="2" charset="0"/>
                </a:rPr>
                <a:t>Cyber </a:t>
              </a:r>
            </a:p>
            <a:p>
              <a:pPr algn="ctr" defTabSz="128588">
                <a:defRPr/>
              </a:pPr>
              <a:r>
                <a:rPr lang="en-US" sz="1050" dirty="0">
                  <a:solidFill>
                    <a:srgbClr val="003E54"/>
                  </a:solidFill>
                  <a:latin typeface="Montserrat ExtraBold" panose="00000900000000000000" pitchFamily="2" charset="0"/>
                </a:rPr>
                <a:t>Security</a:t>
              </a:r>
              <a:endParaRPr lang="en-AU" sz="1050" dirty="0">
                <a:solidFill>
                  <a:srgbClr val="003E54"/>
                </a:solidFill>
                <a:latin typeface="Montserrat ExtraBold" panose="00000900000000000000" pitchFamily="2" charset="0"/>
              </a:endParaRPr>
            </a:p>
          </p:txBody>
        </p:sp>
        <p:pic>
          <p:nvPicPr>
            <p:cNvPr id="73" name="Picture 72">
              <a:extLst>
                <a:ext uri="{FF2B5EF4-FFF2-40B4-BE49-F238E27FC236}">
                  <a16:creationId xmlns:a16="http://schemas.microsoft.com/office/drawing/2014/main" id="{4D80774C-27BC-EB2B-AB62-CC98279F1DEE}"/>
                </a:ext>
              </a:extLst>
            </p:cNvPr>
            <p:cNvPicPr>
              <a:picLocks noChangeAspect="1"/>
            </p:cNvPicPr>
            <p:nvPr/>
          </p:nvPicPr>
          <p:blipFill>
            <a:blip r:embed="rId16"/>
            <a:stretch>
              <a:fillRect/>
            </a:stretch>
          </p:blipFill>
          <p:spPr>
            <a:xfrm>
              <a:off x="8003793" y="5206366"/>
              <a:ext cx="864000" cy="983518"/>
            </a:xfrm>
            <a:prstGeom prst="rect">
              <a:avLst/>
            </a:prstGeom>
          </p:spPr>
        </p:pic>
      </p:grpSp>
      <p:grpSp>
        <p:nvGrpSpPr>
          <p:cNvPr id="78" name="Group 77">
            <a:extLst>
              <a:ext uri="{FF2B5EF4-FFF2-40B4-BE49-F238E27FC236}">
                <a16:creationId xmlns:a16="http://schemas.microsoft.com/office/drawing/2014/main" id="{9C0CFD40-C7C3-353E-9F1D-991CC5AE1E7A}"/>
              </a:ext>
            </a:extLst>
          </p:cNvPr>
          <p:cNvGrpSpPr/>
          <p:nvPr/>
        </p:nvGrpSpPr>
        <p:grpSpPr>
          <a:xfrm>
            <a:off x="6985762" y="4765009"/>
            <a:ext cx="1008986" cy="1129570"/>
            <a:chOff x="9213299" y="5209684"/>
            <a:chExt cx="1345315" cy="1506093"/>
          </a:xfrm>
        </p:grpSpPr>
        <p:sp>
          <p:nvSpPr>
            <p:cNvPr id="70" name="TextBox 69">
              <a:extLst>
                <a:ext uri="{FF2B5EF4-FFF2-40B4-BE49-F238E27FC236}">
                  <a16:creationId xmlns:a16="http://schemas.microsoft.com/office/drawing/2014/main" id="{76440533-AA8E-7CB3-AB08-A1F9C91598C8}"/>
                </a:ext>
              </a:extLst>
            </p:cNvPr>
            <p:cNvSpPr txBox="1"/>
            <p:nvPr/>
          </p:nvSpPr>
          <p:spPr>
            <a:xfrm>
              <a:off x="9213299" y="6161780"/>
              <a:ext cx="1345315" cy="553997"/>
            </a:xfrm>
            <a:prstGeom prst="rect">
              <a:avLst/>
            </a:prstGeom>
            <a:noFill/>
          </p:spPr>
          <p:txBody>
            <a:bodyPr wrap="square">
              <a:spAutoFit/>
            </a:bodyPr>
            <a:lstStyle/>
            <a:p>
              <a:pPr algn="ctr" defTabSz="128588">
                <a:defRPr/>
              </a:pPr>
              <a:r>
                <a:rPr lang="en-US" sz="1050" dirty="0">
                  <a:solidFill>
                    <a:srgbClr val="003E54"/>
                  </a:solidFill>
                  <a:latin typeface="Montserrat ExtraBold" panose="00000900000000000000" pitchFamily="2" charset="0"/>
                </a:rPr>
                <a:t>Governance</a:t>
              </a:r>
              <a:endParaRPr lang="en-AU" sz="1125" dirty="0">
                <a:solidFill>
                  <a:srgbClr val="003E54"/>
                </a:solidFill>
                <a:latin typeface="Montserrat ExtraBold" panose="00000900000000000000" pitchFamily="2" charset="0"/>
              </a:endParaRPr>
            </a:p>
          </p:txBody>
        </p:sp>
        <p:pic>
          <p:nvPicPr>
            <p:cNvPr id="74" name="Picture 73">
              <a:extLst>
                <a:ext uri="{FF2B5EF4-FFF2-40B4-BE49-F238E27FC236}">
                  <a16:creationId xmlns:a16="http://schemas.microsoft.com/office/drawing/2014/main" id="{12E19966-0E98-91E9-0129-C3E590DC45B0}"/>
                </a:ext>
              </a:extLst>
            </p:cNvPr>
            <p:cNvPicPr>
              <a:picLocks noChangeAspect="1"/>
            </p:cNvPicPr>
            <p:nvPr/>
          </p:nvPicPr>
          <p:blipFill>
            <a:blip r:embed="rId17"/>
            <a:stretch>
              <a:fillRect/>
            </a:stretch>
          </p:blipFill>
          <p:spPr>
            <a:xfrm>
              <a:off x="9453957" y="5209684"/>
              <a:ext cx="864000" cy="996235"/>
            </a:xfrm>
            <a:prstGeom prst="rect">
              <a:avLst/>
            </a:prstGeom>
          </p:spPr>
        </p:pic>
      </p:grpSp>
      <p:grpSp>
        <p:nvGrpSpPr>
          <p:cNvPr id="79" name="Group 78">
            <a:extLst>
              <a:ext uri="{FF2B5EF4-FFF2-40B4-BE49-F238E27FC236}">
                <a16:creationId xmlns:a16="http://schemas.microsoft.com/office/drawing/2014/main" id="{EA56BA41-BE87-0823-3559-7AB28443B759}"/>
              </a:ext>
            </a:extLst>
          </p:cNvPr>
          <p:cNvGrpSpPr/>
          <p:nvPr/>
        </p:nvGrpSpPr>
        <p:grpSpPr>
          <a:xfrm>
            <a:off x="7986646" y="4764508"/>
            <a:ext cx="1078475" cy="968933"/>
            <a:chOff x="10648860" y="5209676"/>
            <a:chExt cx="1437967" cy="1291911"/>
          </a:xfrm>
        </p:grpSpPr>
        <p:sp>
          <p:nvSpPr>
            <p:cNvPr id="71" name="TextBox 70">
              <a:extLst>
                <a:ext uri="{FF2B5EF4-FFF2-40B4-BE49-F238E27FC236}">
                  <a16:creationId xmlns:a16="http://schemas.microsoft.com/office/drawing/2014/main" id="{75E95AC3-E247-3805-44C9-3C4C93247E83}"/>
                </a:ext>
              </a:extLst>
            </p:cNvPr>
            <p:cNvSpPr txBox="1"/>
            <p:nvPr/>
          </p:nvSpPr>
          <p:spPr>
            <a:xfrm>
              <a:off x="10648860" y="6193811"/>
              <a:ext cx="1437967" cy="307776"/>
            </a:xfrm>
            <a:prstGeom prst="rect">
              <a:avLst/>
            </a:prstGeom>
            <a:noFill/>
          </p:spPr>
          <p:txBody>
            <a:bodyPr wrap="square">
              <a:spAutoFit/>
            </a:bodyPr>
            <a:lstStyle/>
            <a:p>
              <a:pPr algn="ctr" defTabSz="128588">
                <a:defRPr/>
              </a:pPr>
              <a:r>
                <a:rPr lang="en-US" sz="900" dirty="0">
                  <a:solidFill>
                    <a:srgbClr val="003E54"/>
                  </a:solidFill>
                  <a:latin typeface="Montserrat ExtraBold" panose="00000900000000000000" pitchFamily="2" charset="0"/>
                </a:rPr>
                <a:t>Investment</a:t>
              </a:r>
              <a:endParaRPr lang="en-AU" sz="900" dirty="0">
                <a:solidFill>
                  <a:srgbClr val="003E54"/>
                </a:solidFill>
                <a:latin typeface="Montserrat ExtraBold" panose="00000900000000000000" pitchFamily="2" charset="0"/>
              </a:endParaRPr>
            </a:p>
          </p:txBody>
        </p:sp>
        <p:pic>
          <p:nvPicPr>
            <p:cNvPr id="75" name="Picture 74">
              <a:extLst>
                <a:ext uri="{FF2B5EF4-FFF2-40B4-BE49-F238E27FC236}">
                  <a16:creationId xmlns:a16="http://schemas.microsoft.com/office/drawing/2014/main" id="{7837BFD2-6E8F-E0EE-BCDE-A83E9D9A6BBB}"/>
                </a:ext>
              </a:extLst>
            </p:cNvPr>
            <p:cNvPicPr>
              <a:picLocks noChangeAspect="1"/>
            </p:cNvPicPr>
            <p:nvPr/>
          </p:nvPicPr>
          <p:blipFill>
            <a:blip r:embed="rId18"/>
            <a:stretch>
              <a:fillRect/>
            </a:stretch>
          </p:blipFill>
          <p:spPr>
            <a:xfrm>
              <a:off x="10904121" y="5209676"/>
              <a:ext cx="864000" cy="996243"/>
            </a:xfrm>
            <a:prstGeom prst="rect">
              <a:avLst/>
            </a:prstGeom>
          </p:spPr>
        </p:pic>
      </p:grpSp>
      <p:sp>
        <p:nvSpPr>
          <p:cNvPr id="77" name="Rectangle 76">
            <a:extLst>
              <a:ext uri="{FF2B5EF4-FFF2-40B4-BE49-F238E27FC236}">
                <a16:creationId xmlns:a16="http://schemas.microsoft.com/office/drawing/2014/main" id="{092152E8-76AB-E84B-DFE8-F793CC3A9041}"/>
              </a:ext>
            </a:extLst>
          </p:cNvPr>
          <p:cNvSpPr/>
          <p:nvPr/>
        </p:nvSpPr>
        <p:spPr>
          <a:xfrm rot="16200000">
            <a:off x="4141375" y="5089171"/>
            <a:ext cx="1124336" cy="348926"/>
          </a:xfrm>
          <a:prstGeom prst="rect">
            <a:avLst/>
          </a:prstGeom>
          <a:solidFill>
            <a:srgbClr val="1321B9"/>
          </a:solidFill>
          <a:ln>
            <a:solidFill>
              <a:srgbClr val="F5F5F5"/>
            </a:solid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en-AU" sz="1500" b="1" dirty="0">
                <a:solidFill>
                  <a:schemeClr val="bg1"/>
                </a:solidFill>
                <a:latin typeface="Montserrat ExtraBold" panose="00000900000000000000" pitchFamily="2" charset="0"/>
              </a:rPr>
              <a:t>Enablers</a:t>
            </a:r>
          </a:p>
        </p:txBody>
      </p:sp>
      <p:sp>
        <p:nvSpPr>
          <p:cNvPr id="82" name="Title 1">
            <a:extLst>
              <a:ext uri="{FF2B5EF4-FFF2-40B4-BE49-F238E27FC236}">
                <a16:creationId xmlns:a16="http://schemas.microsoft.com/office/drawing/2014/main" id="{F494B796-F801-B57A-B1F8-9F34FBD6FB8E}"/>
              </a:ext>
            </a:extLst>
          </p:cNvPr>
          <p:cNvSpPr txBox="1">
            <a:spLocks/>
          </p:cNvSpPr>
          <p:nvPr/>
        </p:nvSpPr>
        <p:spPr>
          <a:xfrm>
            <a:off x="211628" y="1076134"/>
            <a:ext cx="3109107" cy="51000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solidFill>
                  <a:srgbClr val="1321B9"/>
                </a:solidFill>
              </a:rPr>
              <a:t>2030 Vision</a:t>
            </a:r>
            <a:endParaRPr lang="en-US" sz="2700" dirty="0">
              <a:solidFill>
                <a:srgbClr val="1321B9"/>
              </a:solidFill>
            </a:endParaRPr>
          </a:p>
        </p:txBody>
      </p:sp>
    </p:spTree>
    <p:extLst>
      <p:ext uri="{BB962C8B-B14F-4D97-AF65-F5344CB8AC3E}">
        <p14:creationId xmlns:p14="http://schemas.microsoft.com/office/powerpoint/2010/main" val="356353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a:xfrm>
            <a:off x="8618493" y="5782376"/>
            <a:ext cx="202952" cy="102914"/>
          </a:xfrm>
          <a:prstGeom prst="rect">
            <a:avLst/>
          </a:prstGeom>
        </p:spPr>
        <p:txBody>
          <a:bodyPr spcFirstLastPara="1" vert="horz" wrap="none" lIns="0" tIns="0" rIns="0" bIns="0" rtlCol="0" anchor="ctr" anchorCtr="0">
            <a:noAutofit/>
          </a:bodyPr>
          <a:lstStyle>
            <a:defPPr>
              <a:defRPr lang="en-US"/>
            </a:defPPr>
            <a:lvl1pPr marL="0" algn="l" defTabSz="819638" rtl="0" eaLnBrk="1" latinLnBrk="0" hangingPunct="1">
              <a:defRPr sz="1614" kern="1200">
                <a:solidFill>
                  <a:schemeClr val="tx1"/>
                </a:solidFill>
                <a:latin typeface="+mn-lt"/>
                <a:ea typeface="+mn-ea"/>
                <a:cs typeface="+mn-cs"/>
              </a:defRPr>
            </a:lvl1pPr>
            <a:lvl2pPr marL="409820" algn="l" defTabSz="819638" rtl="0" eaLnBrk="1" latinLnBrk="0" hangingPunct="1">
              <a:defRPr sz="1614" kern="1200">
                <a:solidFill>
                  <a:schemeClr val="tx1"/>
                </a:solidFill>
                <a:latin typeface="+mn-lt"/>
                <a:ea typeface="+mn-ea"/>
                <a:cs typeface="+mn-cs"/>
              </a:defRPr>
            </a:lvl2pPr>
            <a:lvl3pPr marL="819638" algn="l" defTabSz="819638" rtl="0" eaLnBrk="1" latinLnBrk="0" hangingPunct="1">
              <a:defRPr sz="1614" kern="1200">
                <a:solidFill>
                  <a:schemeClr val="tx1"/>
                </a:solidFill>
                <a:latin typeface="+mn-lt"/>
                <a:ea typeface="+mn-ea"/>
                <a:cs typeface="+mn-cs"/>
              </a:defRPr>
            </a:lvl3pPr>
            <a:lvl4pPr marL="1229457" algn="l" defTabSz="819638" rtl="0" eaLnBrk="1" latinLnBrk="0" hangingPunct="1">
              <a:defRPr sz="1614" kern="1200">
                <a:solidFill>
                  <a:schemeClr val="tx1"/>
                </a:solidFill>
                <a:latin typeface="+mn-lt"/>
                <a:ea typeface="+mn-ea"/>
                <a:cs typeface="+mn-cs"/>
              </a:defRPr>
            </a:lvl4pPr>
            <a:lvl5pPr marL="1639276" algn="l" defTabSz="819638" rtl="0" eaLnBrk="1" latinLnBrk="0" hangingPunct="1">
              <a:defRPr sz="1614" kern="1200">
                <a:solidFill>
                  <a:schemeClr val="tx1"/>
                </a:solidFill>
                <a:latin typeface="+mn-lt"/>
                <a:ea typeface="+mn-ea"/>
                <a:cs typeface="+mn-cs"/>
              </a:defRPr>
            </a:lvl5pPr>
            <a:lvl6pPr marL="2049095" algn="l" defTabSz="819638" rtl="0" eaLnBrk="1" latinLnBrk="0" hangingPunct="1">
              <a:defRPr sz="1614" kern="1200">
                <a:solidFill>
                  <a:schemeClr val="tx1"/>
                </a:solidFill>
                <a:latin typeface="+mn-lt"/>
                <a:ea typeface="+mn-ea"/>
                <a:cs typeface="+mn-cs"/>
              </a:defRPr>
            </a:lvl6pPr>
            <a:lvl7pPr marL="2458914" algn="l" defTabSz="819638" rtl="0" eaLnBrk="1" latinLnBrk="0" hangingPunct="1">
              <a:defRPr sz="1614" kern="1200">
                <a:solidFill>
                  <a:schemeClr val="tx1"/>
                </a:solidFill>
                <a:latin typeface="+mn-lt"/>
                <a:ea typeface="+mn-ea"/>
                <a:cs typeface="+mn-cs"/>
              </a:defRPr>
            </a:lvl7pPr>
            <a:lvl8pPr marL="2868732" algn="l" defTabSz="819638" rtl="0" eaLnBrk="1" latinLnBrk="0" hangingPunct="1">
              <a:defRPr sz="1614" kern="1200">
                <a:solidFill>
                  <a:schemeClr val="tx1"/>
                </a:solidFill>
                <a:latin typeface="+mn-lt"/>
                <a:ea typeface="+mn-ea"/>
                <a:cs typeface="+mn-cs"/>
              </a:defRPr>
            </a:lvl8pPr>
            <a:lvl9pPr marL="3278551" algn="l" defTabSz="819638" rtl="0" eaLnBrk="1" latinLnBrk="0" hangingPunct="1">
              <a:defRPr sz="1614" kern="1200">
                <a:solidFill>
                  <a:schemeClr val="tx1"/>
                </a:solidFill>
                <a:latin typeface="+mn-lt"/>
                <a:ea typeface="+mn-ea"/>
                <a:cs typeface="+mn-cs"/>
              </a:defRPr>
            </a:lvl9pPr>
          </a:lstStyle>
          <a:p>
            <a:pPr>
              <a:buClrTx/>
              <a:defRPr/>
            </a:pPr>
            <a:fld id="{E6316B6A-336A-44FF-82DA-A4D1594FA055}" type="slidenum">
              <a:rPr lang="en-AU">
                <a:solidFill>
                  <a:prstClr val="black"/>
                </a:solidFill>
                <a:latin typeface="Aptos" panose="02110004020202020204"/>
              </a:rPr>
              <a:pPr>
                <a:buClrTx/>
                <a:defRPr/>
              </a:pPr>
              <a:t>22</a:t>
            </a:fld>
            <a:endParaRPr lang="en-AU">
              <a:solidFill>
                <a:prstClr val="black"/>
              </a:solidFill>
              <a:latin typeface="Aptos" panose="02110004020202020204"/>
            </a:endParaRPr>
          </a:p>
        </p:txBody>
      </p:sp>
      <p:sp>
        <p:nvSpPr>
          <p:cNvPr id="5" name="Title 4"/>
          <p:cNvSpPr>
            <a:spLocks noGrp="1"/>
          </p:cNvSpPr>
          <p:nvPr>
            <p:ph type="title"/>
          </p:nvPr>
        </p:nvSpPr>
        <p:spPr>
          <a:xfrm>
            <a:off x="262406" y="1097515"/>
            <a:ext cx="5731040" cy="472233"/>
          </a:xfrm>
        </p:spPr>
        <p:txBody>
          <a:bodyPr anchor="ctr">
            <a:normAutofit fontScale="90000"/>
          </a:bodyPr>
          <a:lstStyle>
            <a:defPPr>
              <a:defRPr lang="en-US"/>
            </a:defPPr>
            <a:lvl1pPr marL="0" algn="l" defTabSz="1093714" rtl="0" eaLnBrk="1" latinLnBrk="0" hangingPunct="1">
              <a:defRPr sz="2153" kern="1200">
                <a:solidFill>
                  <a:schemeClr val="tx1"/>
                </a:solidFill>
                <a:latin typeface="+mn-lt"/>
                <a:ea typeface="+mn-ea"/>
                <a:cs typeface="+mn-cs"/>
              </a:defRPr>
            </a:lvl1pPr>
            <a:lvl2pPr marL="546857" algn="l" defTabSz="1093714" rtl="0" eaLnBrk="1" latinLnBrk="0" hangingPunct="1">
              <a:defRPr sz="2153" kern="1200">
                <a:solidFill>
                  <a:schemeClr val="tx1"/>
                </a:solidFill>
                <a:latin typeface="+mn-lt"/>
                <a:ea typeface="+mn-ea"/>
                <a:cs typeface="+mn-cs"/>
              </a:defRPr>
            </a:lvl2pPr>
            <a:lvl3pPr marL="1093714" algn="l" defTabSz="1093714" rtl="0" eaLnBrk="1" latinLnBrk="0" hangingPunct="1">
              <a:defRPr sz="2153" kern="1200">
                <a:solidFill>
                  <a:schemeClr val="tx1"/>
                </a:solidFill>
                <a:latin typeface="+mn-lt"/>
                <a:ea typeface="+mn-ea"/>
                <a:cs typeface="+mn-cs"/>
              </a:defRPr>
            </a:lvl3pPr>
            <a:lvl4pPr marL="1640571" algn="l" defTabSz="1093714" rtl="0" eaLnBrk="1" latinLnBrk="0" hangingPunct="1">
              <a:defRPr sz="2153" kern="1200">
                <a:solidFill>
                  <a:schemeClr val="tx1"/>
                </a:solidFill>
                <a:latin typeface="+mn-lt"/>
                <a:ea typeface="+mn-ea"/>
                <a:cs typeface="+mn-cs"/>
              </a:defRPr>
            </a:lvl4pPr>
            <a:lvl5pPr marL="2187428" algn="l" defTabSz="1093714" rtl="0" eaLnBrk="1" latinLnBrk="0" hangingPunct="1">
              <a:defRPr sz="2153" kern="1200">
                <a:solidFill>
                  <a:schemeClr val="tx1"/>
                </a:solidFill>
                <a:latin typeface="+mn-lt"/>
                <a:ea typeface="+mn-ea"/>
                <a:cs typeface="+mn-cs"/>
              </a:defRPr>
            </a:lvl5pPr>
            <a:lvl6pPr marL="2734285" algn="l" defTabSz="1093714" rtl="0" eaLnBrk="1" latinLnBrk="0" hangingPunct="1">
              <a:defRPr sz="2153" kern="1200">
                <a:solidFill>
                  <a:schemeClr val="tx1"/>
                </a:solidFill>
                <a:latin typeface="+mn-lt"/>
                <a:ea typeface="+mn-ea"/>
                <a:cs typeface="+mn-cs"/>
              </a:defRPr>
            </a:lvl6pPr>
            <a:lvl7pPr marL="3281142" algn="l" defTabSz="1093714" rtl="0" eaLnBrk="1" latinLnBrk="0" hangingPunct="1">
              <a:defRPr sz="2153" kern="1200">
                <a:solidFill>
                  <a:schemeClr val="tx1"/>
                </a:solidFill>
                <a:latin typeface="+mn-lt"/>
                <a:ea typeface="+mn-ea"/>
                <a:cs typeface="+mn-cs"/>
              </a:defRPr>
            </a:lvl7pPr>
            <a:lvl8pPr marL="3827998" algn="l" defTabSz="1093714" rtl="0" eaLnBrk="1" latinLnBrk="0" hangingPunct="1">
              <a:defRPr sz="2153" kern="1200">
                <a:solidFill>
                  <a:schemeClr val="tx1"/>
                </a:solidFill>
                <a:latin typeface="+mn-lt"/>
                <a:ea typeface="+mn-ea"/>
                <a:cs typeface="+mn-cs"/>
              </a:defRPr>
            </a:lvl8pPr>
            <a:lvl9pPr marL="4374855" algn="l" defTabSz="1093714" rtl="0" eaLnBrk="1" latinLnBrk="0" hangingPunct="1">
              <a:defRPr sz="2153" kern="1200">
                <a:solidFill>
                  <a:schemeClr val="tx1"/>
                </a:solidFill>
                <a:latin typeface="+mn-lt"/>
                <a:ea typeface="+mn-ea"/>
                <a:cs typeface="+mn-cs"/>
              </a:defRPr>
            </a:lvl9pPr>
          </a:lstStyle>
          <a:p>
            <a:r>
              <a:rPr lang="en-AU" sz="3000" dirty="0">
                <a:solidFill>
                  <a:srgbClr val="1321B9"/>
                </a:solidFill>
                <a:latin typeface="Century Gothic" panose="020B0502020202020204" pitchFamily="34" charset="0"/>
              </a:rPr>
              <a:t>ONDC Data Programs</a:t>
            </a:r>
          </a:p>
        </p:txBody>
      </p:sp>
      <p:sp>
        <p:nvSpPr>
          <p:cNvPr id="11" name="Text Placeholder 12"/>
          <p:cNvSpPr>
            <a:spLocks noGrp="1"/>
          </p:cNvSpPr>
          <p:nvPr>
            <p:ph type="body" idx="13"/>
          </p:nvPr>
        </p:nvSpPr>
        <p:spPr>
          <a:xfrm>
            <a:off x="7120406" y="2126215"/>
            <a:ext cx="1922106" cy="3214395"/>
          </a:xfrm>
        </p:spPr>
        <p:txBody>
          <a:bodyPr>
            <a:normAutofit fontScale="85000" lnSpcReduction="10000"/>
          </a:bodyPr>
          <a:lstStyle>
            <a:defPPr>
              <a:defRPr lang="en-US"/>
            </a:defPPr>
            <a:lvl1pPr marL="0" algn="l" defTabSz="1093714" rtl="0" eaLnBrk="1" latinLnBrk="0" hangingPunct="1">
              <a:defRPr sz="2153" kern="1200">
                <a:solidFill>
                  <a:schemeClr val="tx1"/>
                </a:solidFill>
                <a:latin typeface="+mn-lt"/>
                <a:ea typeface="+mn-ea"/>
                <a:cs typeface="+mn-cs"/>
              </a:defRPr>
            </a:lvl1pPr>
            <a:lvl2pPr marL="546857" algn="l" defTabSz="1093714" rtl="0" eaLnBrk="1" latinLnBrk="0" hangingPunct="1">
              <a:defRPr sz="2153" kern="1200">
                <a:solidFill>
                  <a:schemeClr val="tx1"/>
                </a:solidFill>
                <a:latin typeface="+mn-lt"/>
                <a:ea typeface="+mn-ea"/>
                <a:cs typeface="+mn-cs"/>
              </a:defRPr>
            </a:lvl2pPr>
            <a:lvl3pPr marL="1093714" algn="l" defTabSz="1093714" rtl="0" eaLnBrk="1" latinLnBrk="0" hangingPunct="1">
              <a:defRPr sz="2153" kern="1200">
                <a:solidFill>
                  <a:schemeClr val="tx1"/>
                </a:solidFill>
                <a:latin typeface="+mn-lt"/>
                <a:ea typeface="+mn-ea"/>
                <a:cs typeface="+mn-cs"/>
              </a:defRPr>
            </a:lvl3pPr>
            <a:lvl4pPr marL="1640571" algn="l" defTabSz="1093714" rtl="0" eaLnBrk="1" latinLnBrk="0" hangingPunct="1">
              <a:defRPr sz="2153" kern="1200">
                <a:solidFill>
                  <a:schemeClr val="tx1"/>
                </a:solidFill>
                <a:latin typeface="+mn-lt"/>
                <a:ea typeface="+mn-ea"/>
                <a:cs typeface="+mn-cs"/>
              </a:defRPr>
            </a:lvl4pPr>
            <a:lvl5pPr marL="2187428" algn="l" defTabSz="1093714" rtl="0" eaLnBrk="1" latinLnBrk="0" hangingPunct="1">
              <a:defRPr sz="2153" kern="1200">
                <a:solidFill>
                  <a:schemeClr val="tx1"/>
                </a:solidFill>
                <a:latin typeface="+mn-lt"/>
                <a:ea typeface="+mn-ea"/>
                <a:cs typeface="+mn-cs"/>
              </a:defRPr>
            </a:lvl5pPr>
            <a:lvl6pPr marL="2734285" algn="l" defTabSz="1093714" rtl="0" eaLnBrk="1" latinLnBrk="0" hangingPunct="1">
              <a:defRPr sz="2153" kern="1200">
                <a:solidFill>
                  <a:schemeClr val="tx1"/>
                </a:solidFill>
                <a:latin typeface="+mn-lt"/>
                <a:ea typeface="+mn-ea"/>
                <a:cs typeface="+mn-cs"/>
              </a:defRPr>
            </a:lvl6pPr>
            <a:lvl7pPr marL="3281142" algn="l" defTabSz="1093714" rtl="0" eaLnBrk="1" latinLnBrk="0" hangingPunct="1">
              <a:defRPr sz="2153" kern="1200">
                <a:solidFill>
                  <a:schemeClr val="tx1"/>
                </a:solidFill>
                <a:latin typeface="+mn-lt"/>
                <a:ea typeface="+mn-ea"/>
                <a:cs typeface="+mn-cs"/>
              </a:defRPr>
            </a:lvl7pPr>
            <a:lvl8pPr marL="3827998" algn="l" defTabSz="1093714" rtl="0" eaLnBrk="1" latinLnBrk="0" hangingPunct="1">
              <a:defRPr sz="2153" kern="1200">
                <a:solidFill>
                  <a:schemeClr val="tx1"/>
                </a:solidFill>
                <a:latin typeface="+mn-lt"/>
                <a:ea typeface="+mn-ea"/>
                <a:cs typeface="+mn-cs"/>
              </a:defRPr>
            </a:lvl8pPr>
            <a:lvl9pPr marL="4374855" algn="l" defTabSz="1093714" rtl="0" eaLnBrk="1" latinLnBrk="0" hangingPunct="1">
              <a:defRPr sz="2153" kern="1200">
                <a:solidFill>
                  <a:schemeClr val="tx1"/>
                </a:solidFill>
                <a:latin typeface="+mn-lt"/>
                <a:ea typeface="+mn-ea"/>
                <a:cs typeface="+mn-cs"/>
              </a:defRPr>
            </a:lvl9pPr>
          </a:lstStyle>
          <a:p>
            <a:pPr marL="178682" indent="-178682">
              <a:buFont typeface="Arial" panose="020B0604020202020204" pitchFamily="34" charset="0"/>
              <a:buChar char="•"/>
            </a:pPr>
            <a:r>
              <a:rPr lang="en-AU" sz="1253" dirty="0"/>
              <a:t>Serve the public interest by promoting better availability of public sector data</a:t>
            </a:r>
          </a:p>
          <a:p>
            <a:r>
              <a:rPr lang="en-AU" sz="1253" dirty="0"/>
              <a:t> </a:t>
            </a:r>
          </a:p>
          <a:p>
            <a:pPr marL="178682" indent="-178682">
              <a:buFont typeface="Arial" panose="020B0604020202020204" pitchFamily="34" charset="0"/>
              <a:buChar char="•"/>
            </a:pPr>
            <a:r>
              <a:rPr lang="en-AU" sz="1253" dirty="0"/>
              <a:t>Enable sharing of public sector data consistent with the Privacy Act and appropriate safeguards</a:t>
            </a:r>
          </a:p>
          <a:p>
            <a:pPr marL="178682" indent="-178682">
              <a:buFont typeface="Arial" panose="020B0604020202020204" pitchFamily="34" charset="0"/>
              <a:buChar char="•"/>
            </a:pPr>
            <a:endParaRPr lang="en-US" sz="1253" dirty="0">
              <a:ea typeface="+mn-lt"/>
              <a:cs typeface="+mn-lt"/>
            </a:endParaRPr>
          </a:p>
          <a:p>
            <a:pPr marL="178682" indent="-178682">
              <a:buFont typeface="Arial" panose="020B0604020202020204" pitchFamily="34" charset="0"/>
              <a:buChar char="•"/>
            </a:pPr>
            <a:r>
              <a:rPr lang="en-US" sz="1253" dirty="0"/>
              <a:t>Enhance integrity and transparency in sharing  public sector data</a:t>
            </a:r>
          </a:p>
          <a:p>
            <a:endParaRPr lang="en-US" sz="1253" dirty="0"/>
          </a:p>
          <a:p>
            <a:pPr marL="178682" indent="-178682">
              <a:buFont typeface="Arial" panose="020B0604020202020204" pitchFamily="34" charset="0"/>
              <a:buChar char="•"/>
            </a:pPr>
            <a:r>
              <a:rPr lang="en-US" sz="1253" dirty="0"/>
              <a:t>Build confidence in the use of public sector data</a:t>
            </a:r>
          </a:p>
          <a:p>
            <a:endParaRPr lang="en-US" sz="1253" dirty="0"/>
          </a:p>
          <a:p>
            <a:pPr marL="178682" indent="-178682">
              <a:buFont typeface="Arial" panose="020B0604020202020204" pitchFamily="34" charset="0"/>
              <a:buChar char="•"/>
            </a:pPr>
            <a:r>
              <a:rPr lang="en-US" sz="1253" dirty="0"/>
              <a:t>Establish institutional arrangements for sharing public sector data</a:t>
            </a:r>
          </a:p>
        </p:txBody>
      </p:sp>
      <p:grpSp>
        <p:nvGrpSpPr>
          <p:cNvPr id="21" name="Group 20">
            <a:extLst>
              <a:ext uri="{FF2B5EF4-FFF2-40B4-BE49-F238E27FC236}">
                <a16:creationId xmlns:a16="http://schemas.microsoft.com/office/drawing/2014/main" id="{4551A326-7D9F-8145-C667-EF94ABE9437E}"/>
              </a:ext>
            </a:extLst>
          </p:cNvPr>
          <p:cNvGrpSpPr/>
          <p:nvPr/>
        </p:nvGrpSpPr>
        <p:grpSpPr>
          <a:xfrm>
            <a:off x="262406" y="1754745"/>
            <a:ext cx="6800687" cy="3869055"/>
            <a:chOff x="947076" y="1158240"/>
            <a:chExt cx="9067582" cy="5158740"/>
          </a:xfrm>
        </p:grpSpPr>
        <p:sp>
          <p:nvSpPr>
            <p:cNvPr id="3" name="Rectangle 2">
              <a:extLst>
                <a:ext uri="{FF2B5EF4-FFF2-40B4-BE49-F238E27FC236}">
                  <a16:creationId xmlns:a16="http://schemas.microsoft.com/office/drawing/2014/main" id="{BBFF7CE7-E687-04AA-6382-3A1AB0F556CE}"/>
                </a:ext>
              </a:extLst>
            </p:cNvPr>
            <p:cNvSpPr>
              <a:spLocks/>
            </p:cNvSpPr>
            <p:nvPr/>
          </p:nvSpPr>
          <p:spPr>
            <a:xfrm>
              <a:off x="947076" y="1158240"/>
              <a:ext cx="6014658" cy="5158740"/>
            </a:xfrm>
            <a:prstGeom prst="rect">
              <a:avLst/>
            </a:prstGeom>
            <a:noFill/>
            <a:ln>
              <a:solidFill>
                <a:srgbClr val="1321B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AU" sz="1350" kern="1200">
                <a:solidFill>
                  <a:prstClr val="white"/>
                </a:solidFill>
                <a:latin typeface="Aptos" panose="02110004020202020204"/>
              </a:endParaRPr>
            </a:p>
          </p:txBody>
        </p:sp>
        <p:sp>
          <p:nvSpPr>
            <p:cNvPr id="7" name="Rectangle 6">
              <a:extLst>
                <a:ext uri="{FF2B5EF4-FFF2-40B4-BE49-F238E27FC236}">
                  <a16:creationId xmlns:a16="http://schemas.microsoft.com/office/drawing/2014/main" id="{53FB7E3F-1472-97E6-B0B2-CB8357AC1478}"/>
                </a:ext>
              </a:extLst>
            </p:cNvPr>
            <p:cNvSpPr>
              <a:spLocks/>
            </p:cNvSpPr>
            <p:nvPr/>
          </p:nvSpPr>
          <p:spPr>
            <a:xfrm>
              <a:off x="1076325" y="1325880"/>
              <a:ext cx="2727272" cy="260612"/>
            </a:xfrm>
            <a:prstGeom prst="rect">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1350" kern="1200" dirty="0">
                  <a:solidFill>
                    <a:prstClr val="white"/>
                  </a:solidFill>
                  <a:latin typeface="Aptos" panose="02110004020202020204"/>
                </a:rPr>
                <a:t>Agency </a:t>
              </a:r>
            </a:p>
          </p:txBody>
        </p:sp>
        <p:sp>
          <p:nvSpPr>
            <p:cNvPr id="8" name="Rectangle 7">
              <a:extLst>
                <a:ext uri="{FF2B5EF4-FFF2-40B4-BE49-F238E27FC236}">
                  <a16:creationId xmlns:a16="http://schemas.microsoft.com/office/drawing/2014/main" id="{2D580BA8-0EDB-15B0-75BB-34EF8802A6F2}"/>
                </a:ext>
              </a:extLst>
            </p:cNvPr>
            <p:cNvSpPr>
              <a:spLocks/>
            </p:cNvSpPr>
            <p:nvPr/>
          </p:nvSpPr>
          <p:spPr>
            <a:xfrm>
              <a:off x="1076325" y="1680622"/>
              <a:ext cx="2727272" cy="396000"/>
            </a:xfrm>
            <a:prstGeom prst="rect">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1200" kern="1200" dirty="0">
                  <a:solidFill>
                    <a:prstClr val="white"/>
                  </a:solidFill>
                  <a:latin typeface="Aptos" panose="02110004020202020204"/>
                </a:rPr>
                <a:t>Data Inventory Pilot Program </a:t>
              </a:r>
            </a:p>
          </p:txBody>
        </p:sp>
        <p:sp>
          <p:nvSpPr>
            <p:cNvPr id="9" name="Rectangle 8">
              <a:extLst>
                <a:ext uri="{FF2B5EF4-FFF2-40B4-BE49-F238E27FC236}">
                  <a16:creationId xmlns:a16="http://schemas.microsoft.com/office/drawing/2014/main" id="{FAEF2BEA-BA06-9936-5B8B-DAACA5295D58}"/>
                </a:ext>
              </a:extLst>
            </p:cNvPr>
            <p:cNvSpPr>
              <a:spLocks/>
            </p:cNvSpPr>
            <p:nvPr/>
          </p:nvSpPr>
          <p:spPr>
            <a:xfrm>
              <a:off x="1076326" y="2164081"/>
              <a:ext cx="2727271" cy="732800"/>
            </a:xfrm>
            <a:prstGeom prst="rect">
              <a:avLst/>
            </a:prstGeom>
            <a:solidFill>
              <a:srgbClr val="BFC7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900" kern="1200" dirty="0">
                  <a:solidFill>
                    <a:prstClr val="black"/>
                  </a:solidFill>
                  <a:latin typeface="Aptos" panose="02110004020202020204"/>
                </a:rPr>
                <a:t>Agencies develop their data inventories, uplift their data skills and develop consistent reporting and documentation</a:t>
              </a:r>
            </a:p>
          </p:txBody>
        </p:sp>
        <p:sp>
          <p:nvSpPr>
            <p:cNvPr id="10" name="Arrow: Chevron 9">
              <a:extLst>
                <a:ext uri="{FF2B5EF4-FFF2-40B4-BE49-F238E27FC236}">
                  <a16:creationId xmlns:a16="http://schemas.microsoft.com/office/drawing/2014/main" id="{2302D0C7-A3E4-D15E-AA93-D52FD9E64CB6}"/>
                </a:ext>
              </a:extLst>
            </p:cNvPr>
            <p:cNvSpPr>
              <a:spLocks/>
            </p:cNvSpPr>
            <p:nvPr/>
          </p:nvSpPr>
          <p:spPr>
            <a:xfrm>
              <a:off x="3853229" y="1325881"/>
              <a:ext cx="214370" cy="747542"/>
            </a:xfrm>
            <a:prstGeom prst="chevron">
              <a:avLst>
                <a:gd name="adj" fmla="val 70588"/>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AU" sz="1350" kern="1200">
                <a:solidFill>
                  <a:prstClr val="black"/>
                </a:solidFill>
                <a:latin typeface="Aptos" panose="02110004020202020204"/>
              </a:endParaRPr>
            </a:p>
          </p:txBody>
        </p:sp>
        <p:sp>
          <p:nvSpPr>
            <p:cNvPr id="12" name="Rectangle 11">
              <a:extLst>
                <a:ext uri="{FF2B5EF4-FFF2-40B4-BE49-F238E27FC236}">
                  <a16:creationId xmlns:a16="http://schemas.microsoft.com/office/drawing/2014/main" id="{99E4CDB1-3CB4-F0A9-DAC6-9E776D820036}"/>
                </a:ext>
              </a:extLst>
            </p:cNvPr>
            <p:cNvSpPr>
              <a:spLocks/>
            </p:cNvSpPr>
            <p:nvPr/>
          </p:nvSpPr>
          <p:spPr>
            <a:xfrm>
              <a:off x="4123972" y="1674887"/>
              <a:ext cx="2727272" cy="396000"/>
            </a:xfrm>
            <a:prstGeom prst="rect">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1050" kern="1200" dirty="0">
                  <a:solidFill>
                    <a:prstClr val="white"/>
                  </a:solidFill>
                  <a:latin typeface="Aptos" panose="02110004020202020204"/>
                </a:rPr>
                <a:t>Australian Government Data Catalogue </a:t>
              </a:r>
            </a:p>
          </p:txBody>
        </p:sp>
        <p:sp>
          <p:nvSpPr>
            <p:cNvPr id="13" name="Rectangle 12">
              <a:extLst>
                <a:ext uri="{FF2B5EF4-FFF2-40B4-BE49-F238E27FC236}">
                  <a16:creationId xmlns:a16="http://schemas.microsoft.com/office/drawing/2014/main" id="{12CE0B03-3E90-8ACE-7C5C-F4FAE6095D2F}"/>
                </a:ext>
              </a:extLst>
            </p:cNvPr>
            <p:cNvSpPr>
              <a:spLocks/>
            </p:cNvSpPr>
            <p:nvPr/>
          </p:nvSpPr>
          <p:spPr>
            <a:xfrm>
              <a:off x="4123973" y="2164081"/>
              <a:ext cx="2727272" cy="732800"/>
            </a:xfrm>
            <a:prstGeom prst="rect">
              <a:avLst/>
            </a:prstGeom>
            <a:solidFill>
              <a:srgbClr val="BFC7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900" kern="1200" dirty="0">
                  <a:solidFill>
                    <a:prstClr val="black"/>
                  </a:solidFill>
                  <a:latin typeface="Aptos" panose="02110004020202020204"/>
                </a:rPr>
                <a:t>Facilitates access to open and restricted government data assets</a:t>
              </a:r>
            </a:p>
          </p:txBody>
        </p:sp>
        <p:sp>
          <p:nvSpPr>
            <p:cNvPr id="14" name="Rectangle 13">
              <a:extLst>
                <a:ext uri="{FF2B5EF4-FFF2-40B4-BE49-F238E27FC236}">
                  <a16:creationId xmlns:a16="http://schemas.microsoft.com/office/drawing/2014/main" id="{4411A428-7907-AAF2-120A-D86108E87D83}"/>
                </a:ext>
              </a:extLst>
            </p:cNvPr>
            <p:cNvSpPr>
              <a:spLocks/>
            </p:cNvSpPr>
            <p:nvPr/>
          </p:nvSpPr>
          <p:spPr>
            <a:xfrm>
              <a:off x="7176402" y="1677624"/>
              <a:ext cx="2728800" cy="396000"/>
            </a:xfrm>
            <a:prstGeom prst="rect">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1050" kern="1200" dirty="0" err="1">
                  <a:solidFill>
                    <a:prstClr val="white"/>
                  </a:solidFill>
                  <a:latin typeface="Aptos" panose="02110004020202020204"/>
                </a:rPr>
                <a:t>Dataplace</a:t>
              </a:r>
              <a:endParaRPr lang="en-AU" sz="1050" kern="1200" dirty="0">
                <a:solidFill>
                  <a:prstClr val="white"/>
                </a:solidFill>
                <a:latin typeface="Aptos" panose="02110004020202020204"/>
              </a:endParaRPr>
            </a:p>
          </p:txBody>
        </p:sp>
        <p:sp>
          <p:nvSpPr>
            <p:cNvPr id="15" name="Rectangle 14">
              <a:extLst>
                <a:ext uri="{FF2B5EF4-FFF2-40B4-BE49-F238E27FC236}">
                  <a16:creationId xmlns:a16="http://schemas.microsoft.com/office/drawing/2014/main" id="{3455BEE7-F3BC-5A16-2C3F-16E8CD7284CE}"/>
                </a:ext>
              </a:extLst>
            </p:cNvPr>
            <p:cNvSpPr>
              <a:spLocks/>
            </p:cNvSpPr>
            <p:nvPr/>
          </p:nvSpPr>
          <p:spPr>
            <a:xfrm>
              <a:off x="7187585" y="2164081"/>
              <a:ext cx="2717617" cy="622300"/>
            </a:xfrm>
            <a:prstGeom prst="rect">
              <a:avLst/>
            </a:prstGeom>
            <a:solidFill>
              <a:srgbClr val="BFC7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900" kern="1200" dirty="0">
                  <a:solidFill>
                    <a:prstClr val="black"/>
                  </a:solidFill>
                  <a:latin typeface="Aptos" panose="02110004020202020204"/>
                </a:rPr>
                <a:t>Data request and agreement service for Australian Government data assets</a:t>
              </a:r>
            </a:p>
          </p:txBody>
        </p:sp>
        <p:sp>
          <p:nvSpPr>
            <p:cNvPr id="16" name="TextBox 15">
              <a:extLst>
                <a:ext uri="{FF2B5EF4-FFF2-40B4-BE49-F238E27FC236}">
                  <a16:creationId xmlns:a16="http://schemas.microsoft.com/office/drawing/2014/main" id="{D34B4D30-AC2C-7352-4C89-ABF2DDA0E6D6}"/>
                </a:ext>
              </a:extLst>
            </p:cNvPr>
            <p:cNvSpPr txBox="1">
              <a:spLocks/>
            </p:cNvSpPr>
            <p:nvPr/>
          </p:nvSpPr>
          <p:spPr>
            <a:xfrm>
              <a:off x="1076325" y="2982065"/>
              <a:ext cx="2727270" cy="1415772"/>
            </a:xfrm>
            <a:prstGeom prst="rect">
              <a:avLst/>
            </a:prstGeom>
            <a:solidFill>
              <a:schemeClr val="bg1">
                <a:lumMod val="85000"/>
              </a:schemeClr>
            </a:solidFill>
          </p:spPr>
          <p:txBody>
            <a:bodyPr wrap="square" rtlCol="0">
              <a:spAutoFit/>
            </a:bodyPr>
            <a:lstStyle/>
            <a:p>
              <a:pPr defTabSz="685800">
                <a:buClrTx/>
                <a:defRPr/>
              </a:pPr>
              <a:r>
                <a:rPr lang="en-AU" sz="900" kern="1200" dirty="0">
                  <a:solidFill>
                    <a:prstClr val="black"/>
                  </a:solidFill>
                  <a:latin typeface="Aptos" panose="02110004020202020204"/>
                  <a:ea typeface="+mn-ea"/>
                  <a:cs typeface="+mn-cs"/>
                </a:rPr>
                <a:t>The Data Inventory Pilot Program (DIPP) established and enhanced data inventories for approximately 23% of Australian Government agencies. These data  inventories provided the foundation for the Catalogue. </a:t>
              </a:r>
            </a:p>
          </p:txBody>
        </p:sp>
        <p:sp>
          <p:nvSpPr>
            <p:cNvPr id="17" name="TextBox 16">
              <a:extLst>
                <a:ext uri="{FF2B5EF4-FFF2-40B4-BE49-F238E27FC236}">
                  <a16:creationId xmlns:a16="http://schemas.microsoft.com/office/drawing/2014/main" id="{5CC255A6-04F6-3630-6E31-6B26E2C81EDA}"/>
                </a:ext>
              </a:extLst>
            </p:cNvPr>
            <p:cNvSpPr txBox="1">
              <a:spLocks/>
            </p:cNvSpPr>
            <p:nvPr/>
          </p:nvSpPr>
          <p:spPr>
            <a:xfrm>
              <a:off x="4117230" y="2967613"/>
              <a:ext cx="2727270" cy="2339101"/>
            </a:xfrm>
            <a:prstGeom prst="rect">
              <a:avLst/>
            </a:prstGeom>
            <a:solidFill>
              <a:schemeClr val="bg1">
                <a:lumMod val="85000"/>
              </a:schemeClr>
            </a:solidFill>
          </p:spPr>
          <p:txBody>
            <a:bodyPr wrap="square" rtlCol="0">
              <a:spAutoFit/>
            </a:bodyPr>
            <a:lstStyle/>
            <a:p>
              <a:pPr defTabSz="685800">
                <a:buClrTx/>
                <a:defRPr/>
              </a:pPr>
              <a:r>
                <a:rPr lang="en-AU" sz="900" kern="1200" dirty="0">
                  <a:solidFill>
                    <a:prstClr val="black"/>
                  </a:solidFill>
                  <a:latin typeface="Aptos" panose="02110004020202020204"/>
                  <a:ea typeface="+mn-ea"/>
                  <a:cs typeface="+mn-cs"/>
                </a:rPr>
                <a:t>Australian Government Data Catalogue (the Catalogue) is a public searchable catalogue of government held data assets.</a:t>
              </a:r>
            </a:p>
            <a:p>
              <a:pPr defTabSz="685800">
                <a:buClrTx/>
                <a:defRPr/>
              </a:pPr>
              <a:r>
                <a:rPr lang="en-AU" sz="900" kern="1200" dirty="0">
                  <a:solidFill>
                    <a:prstClr val="black"/>
                  </a:solidFill>
                  <a:latin typeface="Aptos" panose="02110004020202020204"/>
                  <a:ea typeface="+mn-ea"/>
                  <a:cs typeface="+mn-cs"/>
                </a:rPr>
                <a:t>Agencies determine which of their data assets are included in the Catalogue, however, the ONDC encourages agencies to publish their data holdings as it will provide benefits including reduced number of enquiries for data assets that are not owned by the agency. </a:t>
              </a:r>
            </a:p>
          </p:txBody>
        </p:sp>
        <p:sp>
          <p:nvSpPr>
            <p:cNvPr id="18" name="TextBox 17">
              <a:extLst>
                <a:ext uri="{FF2B5EF4-FFF2-40B4-BE49-F238E27FC236}">
                  <a16:creationId xmlns:a16="http://schemas.microsoft.com/office/drawing/2014/main" id="{AC0EF582-9FD9-2C21-FBCB-A7B72A20C120}"/>
                </a:ext>
              </a:extLst>
            </p:cNvPr>
            <p:cNvSpPr txBox="1">
              <a:spLocks/>
            </p:cNvSpPr>
            <p:nvPr/>
          </p:nvSpPr>
          <p:spPr>
            <a:xfrm>
              <a:off x="7176402" y="2982065"/>
              <a:ext cx="2717617" cy="2339101"/>
            </a:xfrm>
            <a:prstGeom prst="rect">
              <a:avLst/>
            </a:prstGeom>
            <a:solidFill>
              <a:schemeClr val="bg1">
                <a:lumMod val="85000"/>
              </a:schemeClr>
            </a:solidFill>
          </p:spPr>
          <p:txBody>
            <a:bodyPr wrap="square" rtlCol="0">
              <a:spAutoFit/>
            </a:bodyPr>
            <a:lstStyle/>
            <a:p>
              <a:pPr defTabSz="685800">
                <a:buClrTx/>
                <a:defRPr/>
              </a:pPr>
              <a:r>
                <a:rPr lang="en-AU" sz="900" kern="1200" dirty="0" err="1">
                  <a:solidFill>
                    <a:prstClr val="black"/>
                  </a:solidFill>
                  <a:latin typeface="Aptos" panose="02110004020202020204"/>
                  <a:ea typeface="+mn-ea"/>
                  <a:cs typeface="+mn-cs"/>
                </a:rPr>
                <a:t>Dataplace</a:t>
              </a:r>
              <a:r>
                <a:rPr lang="en-AU" sz="900" kern="1200" dirty="0">
                  <a:solidFill>
                    <a:prstClr val="black"/>
                  </a:solidFill>
                  <a:latin typeface="Aptos" panose="02110004020202020204"/>
                  <a:ea typeface="+mn-ea"/>
                  <a:cs typeface="+mn-cs"/>
                </a:rPr>
                <a:t> is a new digital platform that makes it easier to request Australian Government data. </a:t>
              </a:r>
            </a:p>
            <a:p>
              <a:pPr defTabSz="685800">
                <a:buClrTx/>
                <a:defRPr/>
              </a:pPr>
              <a:r>
                <a:rPr lang="en-AU" sz="900" kern="1200" dirty="0">
                  <a:solidFill>
                    <a:prstClr val="black"/>
                  </a:solidFill>
                  <a:latin typeface="Aptos" panose="02110004020202020204"/>
                  <a:ea typeface="+mn-ea"/>
                  <a:cs typeface="+mn-cs"/>
                </a:rPr>
                <a:t>The process for sharing and requesting data from the Catalogue is facilitated through </a:t>
              </a:r>
              <a:r>
                <a:rPr lang="en-AU" sz="900" kern="1200" dirty="0" err="1">
                  <a:solidFill>
                    <a:prstClr val="black"/>
                  </a:solidFill>
                  <a:latin typeface="Aptos" panose="02110004020202020204"/>
                  <a:ea typeface="+mn-ea"/>
                  <a:cs typeface="+mn-cs"/>
                </a:rPr>
                <a:t>Dataplace</a:t>
              </a:r>
              <a:r>
                <a:rPr lang="en-AU" sz="900" kern="1200" dirty="0">
                  <a:solidFill>
                    <a:prstClr val="black"/>
                  </a:solidFill>
                  <a:latin typeface="Aptos" panose="02110004020202020204"/>
                  <a:ea typeface="+mn-ea"/>
                  <a:cs typeface="+mn-cs"/>
                </a:rPr>
                <a:t>. It also helps manage the accreditation of </a:t>
              </a:r>
              <a:r>
                <a:rPr lang="en-AU" sz="900" kern="1200" dirty="0" err="1">
                  <a:solidFill>
                    <a:prstClr val="black"/>
                  </a:solidFill>
                  <a:latin typeface="Aptos" panose="02110004020202020204"/>
                  <a:ea typeface="+mn-ea"/>
                  <a:cs typeface="+mn-cs"/>
                </a:rPr>
                <a:t>organsiations</a:t>
              </a:r>
              <a:r>
                <a:rPr lang="en-AU" sz="900" kern="1200" dirty="0">
                  <a:solidFill>
                    <a:prstClr val="black"/>
                  </a:solidFill>
                  <a:latin typeface="Aptos" panose="02110004020202020204"/>
                  <a:ea typeface="+mn-ea"/>
                  <a:cs typeface="+mn-cs"/>
                </a:rPr>
                <a:t> to support them requesting data under the DATA Scheme. </a:t>
              </a:r>
              <a:r>
                <a:rPr lang="en-AU" sz="900" kern="1200" dirty="0" err="1">
                  <a:solidFill>
                    <a:prstClr val="black"/>
                  </a:solidFill>
                  <a:latin typeface="Aptos" panose="02110004020202020204"/>
                  <a:ea typeface="+mn-ea"/>
                  <a:cs typeface="+mn-cs"/>
                </a:rPr>
                <a:t>Dataplace</a:t>
              </a:r>
              <a:r>
                <a:rPr lang="en-AU" sz="900" kern="1200" dirty="0">
                  <a:solidFill>
                    <a:prstClr val="black"/>
                  </a:solidFill>
                  <a:latin typeface="Aptos" panose="02110004020202020204"/>
                  <a:ea typeface="+mn-ea"/>
                  <a:cs typeface="+mn-cs"/>
                </a:rPr>
                <a:t> will also report on Australian Government data sharing activities to the public.   </a:t>
              </a:r>
            </a:p>
          </p:txBody>
        </p:sp>
        <p:sp>
          <p:nvSpPr>
            <p:cNvPr id="19" name="Rectangle 18">
              <a:extLst>
                <a:ext uri="{FF2B5EF4-FFF2-40B4-BE49-F238E27FC236}">
                  <a16:creationId xmlns:a16="http://schemas.microsoft.com/office/drawing/2014/main" id="{9AEC5964-875B-E084-27C0-04B7FE794BBA}"/>
                </a:ext>
              </a:extLst>
            </p:cNvPr>
            <p:cNvSpPr>
              <a:spLocks/>
            </p:cNvSpPr>
            <p:nvPr/>
          </p:nvSpPr>
          <p:spPr>
            <a:xfrm>
              <a:off x="7080894" y="1158240"/>
              <a:ext cx="2933764" cy="5158740"/>
            </a:xfrm>
            <a:prstGeom prst="rect">
              <a:avLst/>
            </a:prstGeom>
            <a:noFill/>
            <a:ln>
              <a:solidFill>
                <a:srgbClr val="1321B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AU" sz="1350" kern="1200">
                <a:solidFill>
                  <a:prstClr val="white"/>
                </a:solidFill>
                <a:latin typeface="Aptos" panose="02110004020202020204"/>
              </a:endParaRPr>
            </a:p>
          </p:txBody>
        </p:sp>
        <p:sp>
          <p:nvSpPr>
            <p:cNvPr id="20" name="Rectangle 19">
              <a:extLst>
                <a:ext uri="{FF2B5EF4-FFF2-40B4-BE49-F238E27FC236}">
                  <a16:creationId xmlns:a16="http://schemas.microsoft.com/office/drawing/2014/main" id="{7C03F0DB-EEAE-9EA3-1C36-908E15862D50}"/>
                </a:ext>
              </a:extLst>
            </p:cNvPr>
            <p:cNvSpPr>
              <a:spLocks/>
            </p:cNvSpPr>
            <p:nvPr/>
          </p:nvSpPr>
          <p:spPr>
            <a:xfrm>
              <a:off x="4117231" y="1338930"/>
              <a:ext cx="5695280" cy="260612"/>
            </a:xfrm>
            <a:prstGeom prst="rect">
              <a:avLst/>
            </a:prstGeom>
            <a:solidFill>
              <a:srgbClr val="132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defRPr/>
              </a:pPr>
              <a:r>
                <a:rPr lang="en-AU" sz="1350" kern="1200" dirty="0">
                  <a:solidFill>
                    <a:prstClr val="white"/>
                  </a:solidFill>
                  <a:latin typeface="Aptos" panose="02110004020202020204"/>
                </a:rPr>
                <a:t>Whole-of-Government </a:t>
              </a:r>
            </a:p>
          </p:txBody>
        </p:sp>
      </p:grpSp>
    </p:spTree>
    <p:extLst>
      <p:ext uri="{BB962C8B-B14F-4D97-AF65-F5344CB8AC3E}">
        <p14:creationId xmlns:p14="http://schemas.microsoft.com/office/powerpoint/2010/main" val="3136759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D89B7B-7770-71B5-13AB-9C4BA3903182}"/>
              </a:ext>
            </a:extLst>
          </p:cNvPr>
          <p:cNvSpPr/>
          <p:nvPr/>
        </p:nvSpPr>
        <p:spPr>
          <a:xfrm>
            <a:off x="3538" y="857250"/>
            <a:ext cx="9136925" cy="5143500"/>
          </a:xfrm>
          <a:prstGeom prst="rect">
            <a:avLst/>
          </a:prstGeom>
          <a:solidFill>
            <a:schemeClr val="accent4">
              <a:lumMod val="20000"/>
              <a:lumOff val="80000"/>
            </a:schemeClr>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AU" sz="689" err="1">
              <a:solidFill>
                <a:schemeClr val="tx1"/>
              </a:solidFill>
            </a:endParaRPr>
          </a:p>
        </p:txBody>
      </p:sp>
      <p:sp>
        <p:nvSpPr>
          <p:cNvPr id="5" name="Title 4"/>
          <p:cNvSpPr>
            <a:spLocks noGrp="1"/>
          </p:cNvSpPr>
          <p:nvPr>
            <p:ph type="title"/>
          </p:nvPr>
        </p:nvSpPr>
        <p:spPr>
          <a:xfrm>
            <a:off x="220201" y="1017659"/>
            <a:ext cx="8492315" cy="270098"/>
          </a:xfrm>
        </p:spPr>
        <p:txBody>
          <a:bodyPr>
            <a:normAutofit fontScale="90000"/>
          </a:bodyPr>
          <a:lstStyle/>
          <a:p>
            <a:r>
              <a:rPr lang="en-AU" dirty="0">
                <a:latin typeface="Century Gothic" panose="020B0502020202020204" pitchFamily="34" charset="0"/>
              </a:rPr>
              <a:t>Data in One Place - </a:t>
            </a:r>
            <a:r>
              <a:rPr lang="en-AU" dirty="0" err="1">
                <a:latin typeface="Century Gothic" panose="020B0502020202020204" pitchFamily="34" charset="0"/>
              </a:rPr>
              <a:t>Dataplace</a:t>
            </a:r>
            <a:endParaRPr lang="en-AU" dirty="0">
              <a:latin typeface="Century Gothic" panose="020B0502020202020204" pitchFamily="34" charset="0"/>
            </a:endParaRPr>
          </a:p>
        </p:txBody>
      </p:sp>
      <p:sp>
        <p:nvSpPr>
          <p:cNvPr id="54" name="Slide Number Placeholder 53">
            <a:extLst>
              <a:ext uri="{FF2B5EF4-FFF2-40B4-BE49-F238E27FC236}">
                <a16:creationId xmlns:a16="http://schemas.microsoft.com/office/drawing/2014/main" id="{6519FE19-2FB1-0192-BB6D-0EB1376EF8C9}"/>
              </a:ext>
            </a:extLst>
          </p:cNvPr>
          <p:cNvSpPr>
            <a:spLocks noGrp="1"/>
          </p:cNvSpPr>
          <p:nvPr>
            <p:ph type="sldNum" sz="quarter" idx="12"/>
          </p:nvPr>
        </p:nvSpPr>
        <p:spPr>
          <a:xfrm>
            <a:off x="6456491" y="5701133"/>
            <a:ext cx="2055809" cy="273632"/>
          </a:xfrm>
        </p:spPr>
        <p:txBody>
          <a:bodyPr/>
          <a:lstStyle/>
          <a:p>
            <a:pPr defTabSz="684348"/>
            <a:fld id="{E6316B6A-336A-44FF-82DA-A4D1594FA055}" type="slidenum">
              <a:rPr lang="en-AU">
                <a:latin typeface="Century Gothic" panose="020F0302020204030204"/>
              </a:rPr>
              <a:pPr defTabSz="684348"/>
              <a:t>23</a:t>
            </a:fld>
            <a:endParaRPr lang="en-US">
              <a:latin typeface="Century Gothic" panose="020F0302020204030204"/>
            </a:endParaRPr>
          </a:p>
        </p:txBody>
      </p:sp>
      <p:sp>
        <p:nvSpPr>
          <p:cNvPr id="2" name="TextBox 1">
            <a:extLst>
              <a:ext uri="{FF2B5EF4-FFF2-40B4-BE49-F238E27FC236}">
                <a16:creationId xmlns:a16="http://schemas.microsoft.com/office/drawing/2014/main" id="{3F4E3AAA-0B2A-7875-B720-740541212919}"/>
              </a:ext>
            </a:extLst>
          </p:cNvPr>
          <p:cNvSpPr txBox="1"/>
          <p:nvPr/>
        </p:nvSpPr>
        <p:spPr>
          <a:xfrm>
            <a:off x="319266" y="5783411"/>
            <a:ext cx="1624387" cy="103781"/>
          </a:xfrm>
          <a:prstGeom prst="rect">
            <a:avLst/>
          </a:prstGeom>
          <a:noFill/>
        </p:spPr>
        <p:txBody>
          <a:bodyPr wrap="none" lIns="0" tIns="0" rIns="0" bIns="0" rtlCol="0" anchor="ctr" anchorCtr="0">
            <a:noAutofit/>
          </a:bodyPr>
          <a:lstStyle/>
          <a:p>
            <a:r>
              <a:rPr lang="en-AU" sz="376">
                <a:solidFill>
                  <a:srgbClr val="101CA5"/>
                </a:solidFill>
              </a:rPr>
              <a:t>Australian Government Office of the National Data Commissioner | ONDC  / </a:t>
            </a:r>
          </a:p>
        </p:txBody>
      </p:sp>
      <p:grpSp>
        <p:nvGrpSpPr>
          <p:cNvPr id="23" name="Group 22">
            <a:extLst>
              <a:ext uri="{FF2B5EF4-FFF2-40B4-BE49-F238E27FC236}">
                <a16:creationId xmlns:a16="http://schemas.microsoft.com/office/drawing/2014/main" id="{6640C4B5-3DA7-A3AA-E6F2-68BFCAB02557}"/>
              </a:ext>
            </a:extLst>
          </p:cNvPr>
          <p:cNvGrpSpPr/>
          <p:nvPr/>
        </p:nvGrpSpPr>
        <p:grpSpPr>
          <a:xfrm>
            <a:off x="4966818" y="2127844"/>
            <a:ext cx="1901886" cy="2815481"/>
            <a:chOff x="8115172" y="2027459"/>
            <a:chExt cx="3034800" cy="4492604"/>
          </a:xfrm>
        </p:grpSpPr>
        <p:pic>
          <p:nvPicPr>
            <p:cNvPr id="27" name="Picture 4" descr="Self-editing checklist - PR Daily">
              <a:extLst>
                <a:ext uri="{FF2B5EF4-FFF2-40B4-BE49-F238E27FC236}">
                  <a16:creationId xmlns:a16="http://schemas.microsoft.com/office/drawing/2014/main" id="{A2C87D77-9695-78F3-F824-CD9F21EA5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6" t="9923" r="2010" b="8356"/>
            <a:stretch/>
          </p:blipFill>
          <p:spPr bwMode="auto">
            <a:xfrm>
              <a:off x="8115172" y="2027459"/>
              <a:ext cx="3034800" cy="19300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33D652-91A2-D29B-8C50-56963F0438EE}"/>
                </a:ext>
              </a:extLst>
            </p:cNvPr>
            <p:cNvSpPr/>
            <p:nvPr/>
          </p:nvSpPr>
          <p:spPr>
            <a:xfrm>
              <a:off x="8115172" y="3972313"/>
              <a:ext cx="3034800" cy="2547750"/>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878">
                  <a:solidFill>
                    <a:schemeClr val="tx1"/>
                  </a:solidFill>
                  <a:latin typeface="Century Gothic" panose="020B0502020202020204" pitchFamily="34" charset="0"/>
                </a:rPr>
                <a:t>When a request to access restricted data is made, Australian Government agencies will work with data users to assess the request.</a:t>
              </a:r>
            </a:p>
            <a:p>
              <a:pPr algn="ctr"/>
              <a:endParaRPr lang="en-AU" sz="878">
                <a:solidFill>
                  <a:schemeClr val="tx1"/>
                </a:solidFill>
                <a:latin typeface="Century Gothic" panose="020B0502020202020204" pitchFamily="34" charset="0"/>
              </a:endParaRPr>
            </a:p>
            <a:p>
              <a:pPr algn="ctr"/>
              <a:r>
                <a:rPr lang="en-AU" sz="878">
                  <a:solidFill>
                    <a:schemeClr val="tx1"/>
                  </a:solidFill>
                  <a:latin typeface="Century Gothic" panose="020B0502020202020204" pitchFamily="34" charset="0"/>
                </a:rPr>
                <a:t>This assessment will include whether data will be shared under the DATA Scheme (if accredited) or under another legislation  </a:t>
              </a:r>
            </a:p>
          </p:txBody>
        </p:sp>
      </p:grpSp>
      <p:grpSp>
        <p:nvGrpSpPr>
          <p:cNvPr id="24" name="Group 23">
            <a:extLst>
              <a:ext uri="{FF2B5EF4-FFF2-40B4-BE49-F238E27FC236}">
                <a16:creationId xmlns:a16="http://schemas.microsoft.com/office/drawing/2014/main" id="{F05FE5D5-FEA3-D58B-9E16-F051C7821D76}"/>
              </a:ext>
            </a:extLst>
          </p:cNvPr>
          <p:cNvGrpSpPr/>
          <p:nvPr/>
        </p:nvGrpSpPr>
        <p:grpSpPr>
          <a:xfrm>
            <a:off x="7082754" y="2127844"/>
            <a:ext cx="1901886" cy="2905339"/>
            <a:chOff x="11296157" y="2027459"/>
            <a:chExt cx="3034800" cy="4635988"/>
          </a:xfrm>
        </p:grpSpPr>
        <p:pic>
          <p:nvPicPr>
            <p:cNvPr id="28" name="Picture 27" descr="441,600+ Agreement Stock Illustrations, Royalty-Free Vector Graphics &amp; Clip  Art - iStock | Business agreement, Paris agreement, Lease agreement">
              <a:extLst>
                <a:ext uri="{FF2B5EF4-FFF2-40B4-BE49-F238E27FC236}">
                  <a16:creationId xmlns:a16="http://schemas.microsoft.com/office/drawing/2014/main" id="{30FC99D1-8FEE-F6B4-68CD-BC38D30F29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96157" y="2027459"/>
              <a:ext cx="3034800" cy="1938589"/>
            </a:xfrm>
            <a:prstGeom prst="rect">
              <a:avLst/>
            </a:prstGeom>
            <a:noFill/>
            <a:ln>
              <a:noFill/>
            </a:ln>
          </p:spPr>
        </p:pic>
        <p:sp>
          <p:nvSpPr>
            <p:cNvPr id="7" name="Rectangle 6">
              <a:extLst>
                <a:ext uri="{FF2B5EF4-FFF2-40B4-BE49-F238E27FC236}">
                  <a16:creationId xmlns:a16="http://schemas.microsoft.com/office/drawing/2014/main" id="{19554E6E-D5FD-D417-F5D3-14AD0063140D}"/>
                </a:ext>
              </a:extLst>
            </p:cNvPr>
            <p:cNvSpPr/>
            <p:nvPr/>
          </p:nvSpPr>
          <p:spPr>
            <a:xfrm>
              <a:off x="11296157" y="3975261"/>
              <a:ext cx="3034800" cy="2688186"/>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878">
                  <a:solidFill>
                    <a:schemeClr val="tx1"/>
                  </a:solidFill>
                  <a:latin typeface="Century Gothic" panose="020B0502020202020204" pitchFamily="34" charset="0"/>
                </a:rPr>
                <a:t>Once assessed and there is in-principle agreement to share data, Australian Government Agencies and Data Users will collaborate on developing a data sharing agreement.</a:t>
              </a:r>
            </a:p>
            <a:p>
              <a:pPr algn="ctr"/>
              <a:endParaRPr lang="en-AU" sz="878">
                <a:solidFill>
                  <a:schemeClr val="tx1"/>
                </a:solidFill>
                <a:latin typeface="Century Gothic" panose="020B0502020202020204" pitchFamily="34" charset="0"/>
              </a:endParaRPr>
            </a:p>
            <a:p>
              <a:pPr algn="ctr"/>
              <a:r>
                <a:rPr lang="en-AU" sz="878">
                  <a:solidFill>
                    <a:schemeClr val="tx1"/>
                  </a:solidFill>
                  <a:latin typeface="Century Gothic" panose="020B0502020202020204" pitchFamily="34" charset="0"/>
                </a:rPr>
                <a:t>Once the agreement is finalised (and registered by the Data Commissioner for DATA Scheme sharing), data sharing can commence</a:t>
              </a:r>
            </a:p>
          </p:txBody>
        </p:sp>
      </p:grpSp>
      <p:grpSp>
        <p:nvGrpSpPr>
          <p:cNvPr id="29" name="Group 28">
            <a:extLst>
              <a:ext uri="{FF2B5EF4-FFF2-40B4-BE49-F238E27FC236}">
                <a16:creationId xmlns:a16="http://schemas.microsoft.com/office/drawing/2014/main" id="{91435C0C-2C92-F709-948A-C11F561E6043}"/>
              </a:ext>
            </a:extLst>
          </p:cNvPr>
          <p:cNvGrpSpPr/>
          <p:nvPr/>
        </p:nvGrpSpPr>
        <p:grpSpPr>
          <a:xfrm>
            <a:off x="727593" y="1448167"/>
            <a:ext cx="1909238" cy="1980833"/>
            <a:chOff x="1155359" y="942912"/>
            <a:chExt cx="3046531" cy="3160774"/>
          </a:xfrm>
        </p:grpSpPr>
        <p:pic>
          <p:nvPicPr>
            <p:cNvPr id="17" name="Picture 16" descr="EUM Data Room: Confidential Document Exchange Made Simple, Efficient and  Secure with Microsoft 365 | Extranet User Manager">
              <a:extLst>
                <a:ext uri="{FF2B5EF4-FFF2-40B4-BE49-F238E27FC236}">
                  <a16:creationId xmlns:a16="http://schemas.microsoft.com/office/drawing/2014/main" id="{7E313853-0A18-DD68-3C52-CACA4C60CC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7314" y="942912"/>
              <a:ext cx="3034576" cy="1923924"/>
            </a:xfrm>
            <a:prstGeom prst="rect">
              <a:avLst/>
            </a:prstGeom>
            <a:noFill/>
            <a:ln>
              <a:noFill/>
            </a:ln>
          </p:spPr>
        </p:pic>
        <p:sp>
          <p:nvSpPr>
            <p:cNvPr id="3" name="Rectangle 2">
              <a:extLst>
                <a:ext uri="{FF2B5EF4-FFF2-40B4-BE49-F238E27FC236}">
                  <a16:creationId xmlns:a16="http://schemas.microsoft.com/office/drawing/2014/main" id="{347BA101-AAE1-1B00-A1BF-3D38820E43DE}"/>
                </a:ext>
              </a:extLst>
            </p:cNvPr>
            <p:cNvSpPr/>
            <p:nvPr/>
          </p:nvSpPr>
          <p:spPr>
            <a:xfrm>
              <a:off x="1155359" y="2873005"/>
              <a:ext cx="3034800" cy="1230681"/>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AU" sz="878">
                  <a:solidFill>
                    <a:schemeClr val="tx1"/>
                  </a:solidFill>
                  <a:latin typeface="Century Gothic" panose="020B0502020202020204" pitchFamily="34" charset="0"/>
                </a:rPr>
                <a:t>Australian Government agencies can upload their data inventories and catalogues</a:t>
              </a:r>
            </a:p>
          </p:txBody>
        </p:sp>
      </p:grpSp>
      <p:grpSp>
        <p:nvGrpSpPr>
          <p:cNvPr id="30" name="Group 29">
            <a:extLst>
              <a:ext uri="{FF2B5EF4-FFF2-40B4-BE49-F238E27FC236}">
                <a16:creationId xmlns:a16="http://schemas.microsoft.com/office/drawing/2014/main" id="{0BD3A36A-45BE-BE7E-E009-5919CA579286}"/>
              </a:ext>
            </a:extLst>
          </p:cNvPr>
          <p:cNvGrpSpPr/>
          <p:nvPr/>
        </p:nvGrpSpPr>
        <p:grpSpPr>
          <a:xfrm>
            <a:off x="724704" y="3530660"/>
            <a:ext cx="1901886" cy="1980850"/>
            <a:chOff x="1150750" y="4265903"/>
            <a:chExt cx="3034800" cy="3160800"/>
          </a:xfrm>
        </p:grpSpPr>
        <p:pic>
          <p:nvPicPr>
            <p:cNvPr id="19" name="Picture 2" descr="Data catalogs - Services | Keyrus">
              <a:extLst>
                <a:ext uri="{FF2B5EF4-FFF2-40B4-BE49-F238E27FC236}">
                  <a16:creationId xmlns:a16="http://schemas.microsoft.com/office/drawing/2014/main" id="{75C64941-BE0C-BCE7-10D2-F68FF585A6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750" y="4265903"/>
              <a:ext cx="3034800" cy="1922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F07DCA1-A21F-4EA6-5F90-FBFA0CC331A0}"/>
                </a:ext>
              </a:extLst>
            </p:cNvPr>
            <p:cNvSpPr/>
            <p:nvPr/>
          </p:nvSpPr>
          <p:spPr>
            <a:xfrm>
              <a:off x="1150750" y="6203103"/>
              <a:ext cx="3034800" cy="1223600"/>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AU" sz="878">
                  <a:solidFill>
                    <a:schemeClr val="tx1"/>
                  </a:solidFill>
                  <a:latin typeface="Century Gothic" panose="020B0502020202020204" pitchFamily="34" charset="0"/>
                </a:rPr>
                <a:t>Users will have a one-stop-shop to search, find and request Australian Government data</a:t>
              </a:r>
            </a:p>
          </p:txBody>
        </p:sp>
      </p:grpSp>
      <p:grpSp>
        <p:nvGrpSpPr>
          <p:cNvPr id="53" name="Group 52">
            <a:extLst>
              <a:ext uri="{FF2B5EF4-FFF2-40B4-BE49-F238E27FC236}">
                <a16:creationId xmlns:a16="http://schemas.microsoft.com/office/drawing/2014/main" id="{49850735-91D0-95FB-C2CA-69046D721FF3}"/>
              </a:ext>
            </a:extLst>
          </p:cNvPr>
          <p:cNvGrpSpPr/>
          <p:nvPr/>
        </p:nvGrpSpPr>
        <p:grpSpPr>
          <a:xfrm>
            <a:off x="159361" y="1448167"/>
            <a:ext cx="351293" cy="4063343"/>
            <a:chOff x="248643" y="942912"/>
            <a:chExt cx="560551" cy="6483791"/>
          </a:xfrm>
        </p:grpSpPr>
        <p:sp>
          <p:nvSpPr>
            <p:cNvPr id="10" name="Rectangle 9">
              <a:extLst>
                <a:ext uri="{FF2B5EF4-FFF2-40B4-BE49-F238E27FC236}">
                  <a16:creationId xmlns:a16="http://schemas.microsoft.com/office/drawing/2014/main" id="{C01DD660-0FCC-D0CD-5669-72BEBDCCC9C4}"/>
                </a:ext>
              </a:extLst>
            </p:cNvPr>
            <p:cNvSpPr/>
            <p:nvPr/>
          </p:nvSpPr>
          <p:spPr>
            <a:xfrm>
              <a:off x="248643" y="942912"/>
              <a:ext cx="559295" cy="31607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689" b="1">
                  <a:solidFill>
                    <a:schemeClr val="bg1"/>
                  </a:solidFill>
                  <a:latin typeface="Century Gothic" panose="020B0502020202020204" pitchFamily="34" charset="0"/>
                </a:rPr>
                <a:t>Data Custodians</a:t>
              </a:r>
            </a:p>
          </p:txBody>
        </p:sp>
        <p:sp>
          <p:nvSpPr>
            <p:cNvPr id="16" name="Rectangle 15">
              <a:extLst>
                <a:ext uri="{FF2B5EF4-FFF2-40B4-BE49-F238E27FC236}">
                  <a16:creationId xmlns:a16="http://schemas.microsoft.com/office/drawing/2014/main" id="{FD264730-DE3C-8297-AE48-2EB34436291A}"/>
                </a:ext>
              </a:extLst>
            </p:cNvPr>
            <p:cNvSpPr/>
            <p:nvPr/>
          </p:nvSpPr>
          <p:spPr>
            <a:xfrm>
              <a:off x="249899" y="4265903"/>
              <a:ext cx="559295" cy="31608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689" b="1">
                  <a:solidFill>
                    <a:schemeClr val="bg1"/>
                  </a:solidFill>
                  <a:latin typeface="Century Gothic" panose="020B0502020202020204" pitchFamily="34" charset="0"/>
                </a:rPr>
                <a:t>Data Users</a:t>
              </a:r>
            </a:p>
          </p:txBody>
        </p:sp>
      </p:grpSp>
      <p:grpSp>
        <p:nvGrpSpPr>
          <p:cNvPr id="32" name="Group 31">
            <a:extLst>
              <a:ext uri="{FF2B5EF4-FFF2-40B4-BE49-F238E27FC236}">
                <a16:creationId xmlns:a16="http://schemas.microsoft.com/office/drawing/2014/main" id="{A893CF15-80EB-C9B8-A630-24842E365840}"/>
              </a:ext>
            </a:extLst>
          </p:cNvPr>
          <p:cNvGrpSpPr/>
          <p:nvPr/>
        </p:nvGrpSpPr>
        <p:grpSpPr>
          <a:xfrm>
            <a:off x="2850881" y="3530660"/>
            <a:ext cx="1901886" cy="1980850"/>
            <a:chOff x="4543446" y="4265903"/>
            <a:chExt cx="3034800" cy="3160800"/>
          </a:xfrm>
        </p:grpSpPr>
        <p:pic>
          <p:nvPicPr>
            <p:cNvPr id="26" name="Google Shape;407;gd16ea3de21_0_98">
              <a:extLst>
                <a:ext uri="{FF2B5EF4-FFF2-40B4-BE49-F238E27FC236}">
                  <a16:creationId xmlns:a16="http://schemas.microsoft.com/office/drawing/2014/main" id="{77BE092C-9051-06BA-7F64-CD8BA2F9B9D9}"/>
                </a:ext>
              </a:extLst>
            </p:cNvPr>
            <p:cNvPicPr preferRelativeResize="0"/>
            <p:nvPr/>
          </p:nvPicPr>
          <p:blipFill>
            <a:blip r:embed="rId7">
              <a:alphaModFix/>
            </a:blip>
            <a:stretch>
              <a:fillRect/>
            </a:stretch>
          </p:blipFill>
          <p:spPr>
            <a:xfrm>
              <a:off x="4543669" y="4265903"/>
              <a:ext cx="3034577" cy="1922400"/>
            </a:xfrm>
            <a:prstGeom prst="rect">
              <a:avLst/>
            </a:prstGeom>
            <a:noFill/>
            <a:ln>
              <a:noFill/>
            </a:ln>
          </p:spPr>
        </p:pic>
        <p:sp>
          <p:nvSpPr>
            <p:cNvPr id="9" name="Rectangle 8">
              <a:extLst>
                <a:ext uri="{FF2B5EF4-FFF2-40B4-BE49-F238E27FC236}">
                  <a16:creationId xmlns:a16="http://schemas.microsoft.com/office/drawing/2014/main" id="{9E69898D-66F5-75ED-4FA2-F8DFFFB0673D}"/>
                </a:ext>
              </a:extLst>
            </p:cNvPr>
            <p:cNvSpPr/>
            <p:nvPr/>
          </p:nvSpPr>
          <p:spPr>
            <a:xfrm>
              <a:off x="4543446" y="6203103"/>
              <a:ext cx="3034800" cy="1223600"/>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AU" sz="878">
                  <a:solidFill>
                    <a:schemeClr val="tx1"/>
                  </a:solidFill>
                  <a:latin typeface="Century Gothic" panose="020B0502020202020204" pitchFamily="34" charset="0"/>
                </a:rPr>
                <a:t>User can navigate directly to the open source data, or make a request for restricted data through </a:t>
              </a:r>
              <a:r>
                <a:rPr lang="en-AU" sz="878" err="1">
                  <a:solidFill>
                    <a:schemeClr val="tx1"/>
                  </a:solidFill>
                  <a:latin typeface="Century Gothic" panose="020B0502020202020204" pitchFamily="34" charset="0"/>
                </a:rPr>
                <a:t>Dataplace</a:t>
              </a:r>
              <a:endParaRPr lang="en-AU" sz="878">
                <a:solidFill>
                  <a:schemeClr val="tx1"/>
                </a:solidFill>
                <a:latin typeface="Century Gothic" panose="020B0502020202020204" pitchFamily="34" charset="0"/>
              </a:endParaRPr>
            </a:p>
          </p:txBody>
        </p:sp>
      </p:grpSp>
      <p:grpSp>
        <p:nvGrpSpPr>
          <p:cNvPr id="31" name="Group 30">
            <a:extLst>
              <a:ext uri="{FF2B5EF4-FFF2-40B4-BE49-F238E27FC236}">
                <a16:creationId xmlns:a16="http://schemas.microsoft.com/office/drawing/2014/main" id="{4406016C-994D-4ACF-B983-307DC9619AE9}"/>
              </a:ext>
            </a:extLst>
          </p:cNvPr>
          <p:cNvGrpSpPr/>
          <p:nvPr/>
        </p:nvGrpSpPr>
        <p:grpSpPr>
          <a:xfrm>
            <a:off x="2850881" y="1448167"/>
            <a:ext cx="1901886" cy="1980833"/>
            <a:chOff x="4543446" y="942912"/>
            <a:chExt cx="3034800" cy="3160774"/>
          </a:xfrm>
        </p:grpSpPr>
        <p:pic>
          <p:nvPicPr>
            <p:cNvPr id="25" name="Picture 24" descr="Restricted Access Images - Free Download on Freepik">
              <a:extLst>
                <a:ext uri="{FF2B5EF4-FFF2-40B4-BE49-F238E27FC236}">
                  <a16:creationId xmlns:a16="http://schemas.microsoft.com/office/drawing/2014/main" id="{9AB9A256-76D6-65B8-17BC-DABA68E019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43669" y="942912"/>
              <a:ext cx="3034577" cy="1922400"/>
            </a:xfrm>
            <a:prstGeom prst="rect">
              <a:avLst/>
            </a:prstGeom>
            <a:noFill/>
            <a:ln>
              <a:noFill/>
            </a:ln>
          </p:spPr>
        </p:pic>
        <p:sp>
          <p:nvSpPr>
            <p:cNvPr id="18" name="Rectangle 17">
              <a:extLst>
                <a:ext uri="{FF2B5EF4-FFF2-40B4-BE49-F238E27FC236}">
                  <a16:creationId xmlns:a16="http://schemas.microsoft.com/office/drawing/2014/main" id="{A6EF8013-A38D-906D-D04D-67D6CCA1C6C3}"/>
                </a:ext>
              </a:extLst>
            </p:cNvPr>
            <p:cNvSpPr/>
            <p:nvPr/>
          </p:nvSpPr>
          <p:spPr>
            <a:xfrm>
              <a:off x="4543446" y="2873005"/>
              <a:ext cx="3034800" cy="1230681"/>
            </a:xfrm>
            <a:prstGeom prst="rect">
              <a:avLst/>
            </a:prstGeom>
            <a:solidFill>
              <a:schemeClr val="bg1"/>
            </a:solidFill>
            <a:ln w="12700">
              <a:solidFill>
                <a:srgbClr val="10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AU" sz="878">
                  <a:solidFill>
                    <a:schemeClr val="tx1"/>
                  </a:solidFill>
                  <a:latin typeface="Century Gothic" panose="020B0502020202020204" pitchFamily="34" charset="0"/>
                </a:rPr>
                <a:t>Australian Government agencies can decide whether to make their data open or restricted</a:t>
              </a:r>
            </a:p>
          </p:txBody>
        </p:sp>
      </p:grpSp>
      <p:sp>
        <p:nvSpPr>
          <p:cNvPr id="47" name="Arrow: Right 46">
            <a:extLst>
              <a:ext uri="{FF2B5EF4-FFF2-40B4-BE49-F238E27FC236}">
                <a16:creationId xmlns:a16="http://schemas.microsoft.com/office/drawing/2014/main" id="{2611B531-8598-ED1D-B2FD-1A19E710192A}"/>
              </a:ext>
            </a:extLst>
          </p:cNvPr>
          <p:cNvSpPr/>
          <p:nvPr/>
        </p:nvSpPr>
        <p:spPr>
          <a:xfrm>
            <a:off x="2569377" y="4361740"/>
            <a:ext cx="348800" cy="318689"/>
          </a:xfrm>
          <a:prstGeom prst="rightArrow">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AU" sz="689" err="1">
              <a:solidFill>
                <a:schemeClr val="tx1"/>
              </a:solidFill>
            </a:endParaRPr>
          </a:p>
        </p:txBody>
      </p:sp>
      <p:sp>
        <p:nvSpPr>
          <p:cNvPr id="48" name="Arrow: Right 47">
            <a:extLst>
              <a:ext uri="{FF2B5EF4-FFF2-40B4-BE49-F238E27FC236}">
                <a16:creationId xmlns:a16="http://schemas.microsoft.com/office/drawing/2014/main" id="{655F7D90-349E-D0F7-AB09-053B91D31C01}"/>
              </a:ext>
            </a:extLst>
          </p:cNvPr>
          <p:cNvSpPr/>
          <p:nvPr/>
        </p:nvSpPr>
        <p:spPr>
          <a:xfrm>
            <a:off x="2569377" y="2279239"/>
            <a:ext cx="348800" cy="318689"/>
          </a:xfrm>
          <a:prstGeom prst="rightArrow">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AU" sz="689" err="1">
              <a:solidFill>
                <a:schemeClr val="tx1"/>
              </a:solidFill>
            </a:endParaRPr>
          </a:p>
        </p:txBody>
      </p:sp>
      <p:sp>
        <p:nvSpPr>
          <p:cNvPr id="51" name="Arrow: Right 50">
            <a:extLst>
              <a:ext uri="{FF2B5EF4-FFF2-40B4-BE49-F238E27FC236}">
                <a16:creationId xmlns:a16="http://schemas.microsoft.com/office/drawing/2014/main" id="{914BDD15-2B88-582F-F551-297DA83A4F35}"/>
              </a:ext>
            </a:extLst>
          </p:cNvPr>
          <p:cNvSpPr/>
          <p:nvPr/>
        </p:nvSpPr>
        <p:spPr>
          <a:xfrm>
            <a:off x="4685392" y="4361740"/>
            <a:ext cx="348800" cy="318689"/>
          </a:xfrm>
          <a:prstGeom prst="rightArrow">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AU" sz="689" err="1">
              <a:solidFill>
                <a:schemeClr val="tx1"/>
              </a:solidFill>
            </a:endParaRPr>
          </a:p>
        </p:txBody>
      </p:sp>
      <p:sp>
        <p:nvSpPr>
          <p:cNvPr id="52" name="Arrow: Right 51">
            <a:extLst>
              <a:ext uri="{FF2B5EF4-FFF2-40B4-BE49-F238E27FC236}">
                <a16:creationId xmlns:a16="http://schemas.microsoft.com/office/drawing/2014/main" id="{F210350B-1856-C80B-C2CE-1C2586516CAF}"/>
              </a:ext>
            </a:extLst>
          </p:cNvPr>
          <p:cNvSpPr/>
          <p:nvPr/>
        </p:nvSpPr>
        <p:spPr>
          <a:xfrm>
            <a:off x="4685392" y="2281635"/>
            <a:ext cx="348800" cy="318689"/>
          </a:xfrm>
          <a:prstGeom prst="rightArrow">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AU" sz="689" err="1">
              <a:solidFill>
                <a:schemeClr val="tx1"/>
              </a:solidFill>
            </a:endParaRPr>
          </a:p>
        </p:txBody>
      </p:sp>
    </p:spTree>
    <p:extLst>
      <p:ext uri="{BB962C8B-B14F-4D97-AF65-F5344CB8AC3E}">
        <p14:creationId xmlns:p14="http://schemas.microsoft.com/office/powerpoint/2010/main" val="2525490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941594" y="5782866"/>
            <a:ext cx="202406" cy="102394"/>
          </a:xfrm>
          <a:prstGeom prst="rect">
            <a:avLst/>
          </a:prstGeom>
        </p:spPr>
        <p:txBody>
          <a:bodyPr spcFirstLastPara="1" vert="horz" wrap="none" lIns="0" tIns="0" rIns="0" bIns="0" rtlCol="0" anchor="ctr" anchorCtr="0">
            <a:noAutofit/>
          </a:bodyPr>
          <a:lstStyle>
            <a:defPPr>
              <a:defRPr lang="en-US"/>
            </a:defPPr>
            <a:lvl1pPr marL="0" algn="l" defTabSz="819638" rtl="0" eaLnBrk="1" latinLnBrk="0" hangingPunct="1">
              <a:defRPr sz="1614" kern="1200">
                <a:solidFill>
                  <a:schemeClr val="tx1"/>
                </a:solidFill>
                <a:latin typeface="+mn-lt"/>
                <a:ea typeface="+mn-ea"/>
                <a:cs typeface="+mn-cs"/>
              </a:defRPr>
            </a:lvl1pPr>
            <a:lvl2pPr marL="409820" algn="l" defTabSz="819638" rtl="0" eaLnBrk="1" latinLnBrk="0" hangingPunct="1">
              <a:defRPr sz="1614" kern="1200">
                <a:solidFill>
                  <a:schemeClr val="tx1"/>
                </a:solidFill>
                <a:latin typeface="+mn-lt"/>
                <a:ea typeface="+mn-ea"/>
                <a:cs typeface="+mn-cs"/>
              </a:defRPr>
            </a:lvl2pPr>
            <a:lvl3pPr marL="819638" algn="l" defTabSz="819638" rtl="0" eaLnBrk="1" latinLnBrk="0" hangingPunct="1">
              <a:defRPr sz="1614" kern="1200">
                <a:solidFill>
                  <a:schemeClr val="tx1"/>
                </a:solidFill>
                <a:latin typeface="+mn-lt"/>
                <a:ea typeface="+mn-ea"/>
                <a:cs typeface="+mn-cs"/>
              </a:defRPr>
            </a:lvl3pPr>
            <a:lvl4pPr marL="1229457" algn="l" defTabSz="819638" rtl="0" eaLnBrk="1" latinLnBrk="0" hangingPunct="1">
              <a:defRPr sz="1614" kern="1200">
                <a:solidFill>
                  <a:schemeClr val="tx1"/>
                </a:solidFill>
                <a:latin typeface="+mn-lt"/>
                <a:ea typeface="+mn-ea"/>
                <a:cs typeface="+mn-cs"/>
              </a:defRPr>
            </a:lvl4pPr>
            <a:lvl5pPr marL="1639276" algn="l" defTabSz="819638" rtl="0" eaLnBrk="1" latinLnBrk="0" hangingPunct="1">
              <a:defRPr sz="1614" kern="1200">
                <a:solidFill>
                  <a:schemeClr val="tx1"/>
                </a:solidFill>
                <a:latin typeface="+mn-lt"/>
                <a:ea typeface="+mn-ea"/>
                <a:cs typeface="+mn-cs"/>
              </a:defRPr>
            </a:lvl5pPr>
            <a:lvl6pPr marL="2049095" algn="l" defTabSz="819638" rtl="0" eaLnBrk="1" latinLnBrk="0" hangingPunct="1">
              <a:defRPr sz="1614" kern="1200">
                <a:solidFill>
                  <a:schemeClr val="tx1"/>
                </a:solidFill>
                <a:latin typeface="+mn-lt"/>
                <a:ea typeface="+mn-ea"/>
                <a:cs typeface="+mn-cs"/>
              </a:defRPr>
            </a:lvl6pPr>
            <a:lvl7pPr marL="2458914" algn="l" defTabSz="819638" rtl="0" eaLnBrk="1" latinLnBrk="0" hangingPunct="1">
              <a:defRPr sz="1614" kern="1200">
                <a:solidFill>
                  <a:schemeClr val="tx1"/>
                </a:solidFill>
                <a:latin typeface="+mn-lt"/>
                <a:ea typeface="+mn-ea"/>
                <a:cs typeface="+mn-cs"/>
              </a:defRPr>
            </a:lvl7pPr>
            <a:lvl8pPr marL="2868732" algn="l" defTabSz="819638" rtl="0" eaLnBrk="1" latinLnBrk="0" hangingPunct="1">
              <a:defRPr sz="1614" kern="1200">
                <a:solidFill>
                  <a:schemeClr val="tx1"/>
                </a:solidFill>
                <a:latin typeface="+mn-lt"/>
                <a:ea typeface="+mn-ea"/>
                <a:cs typeface="+mn-cs"/>
              </a:defRPr>
            </a:lvl8pPr>
            <a:lvl9pPr marL="3278551" algn="l" defTabSz="819638" rtl="0" eaLnBrk="1" latinLnBrk="0" hangingPunct="1">
              <a:defRPr sz="1614" kern="1200">
                <a:solidFill>
                  <a:schemeClr val="tx1"/>
                </a:solidFill>
                <a:latin typeface="+mn-lt"/>
                <a:ea typeface="+mn-ea"/>
                <a:cs typeface="+mn-cs"/>
              </a:defRPr>
            </a:lvl9pPr>
          </a:lstStyle>
          <a:p>
            <a:pPr>
              <a:buClrTx/>
              <a:defRPr/>
            </a:pPr>
            <a:fld id="{E6316B6A-336A-44FF-82DA-A4D1594FA055}" type="slidenum">
              <a:rPr lang="en-AU" b="1">
                <a:solidFill>
                  <a:prstClr val="black"/>
                </a:solidFill>
                <a:latin typeface="Arial" panose="020B0604020202020204"/>
              </a:rPr>
              <a:pPr>
                <a:buClrTx/>
                <a:defRPr/>
              </a:pPr>
              <a:t>24</a:t>
            </a:fld>
            <a:endParaRPr lang="en-AU" b="1">
              <a:solidFill>
                <a:prstClr val="black"/>
              </a:solidFill>
              <a:latin typeface="Arial" panose="020B0604020202020204"/>
            </a:endParaRPr>
          </a:p>
        </p:txBody>
      </p:sp>
      <p:sp>
        <p:nvSpPr>
          <p:cNvPr id="2" name="TextBox 1">
            <a:extLst>
              <a:ext uri="{FF2B5EF4-FFF2-40B4-BE49-F238E27FC236}">
                <a16:creationId xmlns:a16="http://schemas.microsoft.com/office/drawing/2014/main" id="{AA624560-8F97-3B25-9725-2889AC98C530}"/>
              </a:ext>
            </a:extLst>
          </p:cNvPr>
          <p:cNvSpPr txBox="1"/>
          <p:nvPr/>
        </p:nvSpPr>
        <p:spPr>
          <a:xfrm>
            <a:off x="4273878" y="829979"/>
            <a:ext cx="534971" cy="184666"/>
          </a:xfrm>
          <a:prstGeom prst="rect">
            <a:avLst/>
          </a:prstGeom>
          <a:noFill/>
        </p:spPr>
        <p:txBody>
          <a:bodyPr wrap="square" rtlCol="0">
            <a:spAutoFit/>
          </a:bodyPr>
          <a:lstStyle/>
          <a:p>
            <a:pPr defTabSz="685800">
              <a:buClrTx/>
              <a:defRPr/>
            </a:pPr>
            <a:r>
              <a:rPr lang="en-AU" sz="600" kern="1200" dirty="0">
                <a:solidFill>
                  <a:srgbClr val="C00000"/>
                </a:solidFill>
                <a:ea typeface="+mn-ea"/>
                <a:cs typeface="+mn-cs"/>
              </a:rPr>
              <a:t>OFFICIAL</a:t>
            </a:r>
          </a:p>
        </p:txBody>
      </p:sp>
      <p:sp>
        <p:nvSpPr>
          <p:cNvPr id="3" name="TextBox 2">
            <a:extLst>
              <a:ext uri="{FF2B5EF4-FFF2-40B4-BE49-F238E27FC236}">
                <a16:creationId xmlns:a16="http://schemas.microsoft.com/office/drawing/2014/main" id="{D1425EF2-4C6D-BB98-4196-3BFA006A1AE3}"/>
              </a:ext>
            </a:extLst>
          </p:cNvPr>
          <p:cNvSpPr txBox="1"/>
          <p:nvPr/>
        </p:nvSpPr>
        <p:spPr>
          <a:xfrm>
            <a:off x="4273878" y="5872291"/>
            <a:ext cx="534971" cy="184666"/>
          </a:xfrm>
          <a:prstGeom prst="rect">
            <a:avLst/>
          </a:prstGeom>
          <a:noFill/>
        </p:spPr>
        <p:txBody>
          <a:bodyPr wrap="square" rtlCol="0">
            <a:spAutoFit/>
          </a:bodyPr>
          <a:lstStyle/>
          <a:p>
            <a:pPr defTabSz="685800">
              <a:buClrTx/>
              <a:defRPr/>
            </a:pPr>
            <a:r>
              <a:rPr lang="en-AU" sz="600" kern="1200" dirty="0">
                <a:solidFill>
                  <a:srgbClr val="C00000"/>
                </a:solidFill>
                <a:ea typeface="+mn-ea"/>
                <a:cs typeface="+mn-cs"/>
              </a:rPr>
              <a:t>OFFICIAL</a:t>
            </a:r>
          </a:p>
        </p:txBody>
      </p:sp>
      <p:sp>
        <p:nvSpPr>
          <p:cNvPr id="5" name="Title 5">
            <a:extLst>
              <a:ext uri="{FF2B5EF4-FFF2-40B4-BE49-F238E27FC236}">
                <a16:creationId xmlns:a16="http://schemas.microsoft.com/office/drawing/2014/main" id="{468D8F5E-7B57-EC7F-1630-01A012B8BB6A}"/>
              </a:ext>
            </a:extLst>
          </p:cNvPr>
          <p:cNvSpPr txBox="1">
            <a:spLocks/>
          </p:cNvSpPr>
          <p:nvPr/>
        </p:nvSpPr>
        <p:spPr>
          <a:xfrm>
            <a:off x="70968" y="991562"/>
            <a:ext cx="7752751" cy="76609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3000" kern="1200">
                <a:solidFill>
                  <a:schemeClr val="tx1"/>
                </a:solidFill>
                <a:latin typeface="Montserrat ExtraBold" panose="00000900000000000000" pitchFamily="2" charset="0"/>
                <a:ea typeface="+mj-ea"/>
                <a:cs typeface="+mj-cs"/>
              </a:defRPr>
            </a:lvl1pPr>
          </a:lstStyle>
          <a:p>
            <a:pPr algn="ctr" defTabSz="685800">
              <a:buClrTx/>
              <a:defRPr/>
            </a:pPr>
            <a:r>
              <a:rPr lang="en-US" sz="2700" b="1" dirty="0">
                <a:solidFill>
                  <a:srgbClr val="1321B9"/>
                </a:solidFill>
                <a:latin typeface="Arial" panose="020B0604020202020204"/>
              </a:rPr>
              <a:t>Australian Government Data Catalogue </a:t>
            </a:r>
            <a:endParaRPr lang="en-AU" sz="2700" b="1" dirty="0">
              <a:solidFill>
                <a:srgbClr val="1321B9"/>
              </a:solidFill>
              <a:latin typeface="Arial" panose="020B0604020202020204"/>
            </a:endParaRPr>
          </a:p>
        </p:txBody>
      </p:sp>
      <p:pic>
        <p:nvPicPr>
          <p:cNvPr id="13" name="Picture 12">
            <a:extLst>
              <a:ext uri="{FF2B5EF4-FFF2-40B4-BE49-F238E27FC236}">
                <a16:creationId xmlns:a16="http://schemas.microsoft.com/office/drawing/2014/main" id="{04F0E103-9856-8318-8AF2-9D8F6BA0E097}"/>
              </a:ext>
            </a:extLst>
          </p:cNvPr>
          <p:cNvPicPr>
            <a:picLocks noChangeAspect="1"/>
          </p:cNvPicPr>
          <p:nvPr/>
        </p:nvPicPr>
        <p:blipFill>
          <a:blip r:embed="rId3"/>
          <a:stretch>
            <a:fillRect/>
          </a:stretch>
        </p:blipFill>
        <p:spPr>
          <a:xfrm>
            <a:off x="321071" y="2316199"/>
            <a:ext cx="7391671" cy="1987196"/>
          </a:xfrm>
          <a:prstGeom prst="rect">
            <a:avLst/>
          </a:prstGeom>
        </p:spPr>
      </p:pic>
    </p:spTree>
    <p:extLst>
      <p:ext uri="{BB962C8B-B14F-4D97-AF65-F5344CB8AC3E}">
        <p14:creationId xmlns:p14="http://schemas.microsoft.com/office/powerpoint/2010/main" val="294006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456B-5E26-D3A7-BAF5-512859D63045}"/>
              </a:ext>
            </a:extLst>
          </p:cNvPr>
          <p:cNvPicPr>
            <a:picLocks noChangeAspect="1"/>
          </p:cNvPicPr>
          <p:nvPr/>
        </p:nvPicPr>
        <p:blipFill>
          <a:blip r:embed="rId3"/>
          <a:stretch>
            <a:fillRect/>
          </a:stretch>
        </p:blipFill>
        <p:spPr>
          <a:xfrm>
            <a:off x="524798" y="857250"/>
            <a:ext cx="8094404" cy="5143500"/>
          </a:xfrm>
          <a:prstGeom prst="rect">
            <a:avLst/>
          </a:prstGeom>
        </p:spPr>
      </p:pic>
    </p:spTree>
    <p:extLst>
      <p:ext uri="{BB962C8B-B14F-4D97-AF65-F5344CB8AC3E}">
        <p14:creationId xmlns:p14="http://schemas.microsoft.com/office/powerpoint/2010/main" val="206213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934DC-848D-F02E-BD3E-5D96B165E706}"/>
              </a:ext>
            </a:extLst>
          </p:cNvPr>
          <p:cNvPicPr>
            <a:picLocks noChangeAspect="1"/>
          </p:cNvPicPr>
          <p:nvPr/>
        </p:nvPicPr>
        <p:blipFill>
          <a:blip r:embed="rId3"/>
          <a:stretch>
            <a:fillRect/>
          </a:stretch>
        </p:blipFill>
        <p:spPr>
          <a:xfrm>
            <a:off x="0" y="1081216"/>
            <a:ext cx="9144000" cy="4695568"/>
          </a:xfrm>
          <a:prstGeom prst="rect">
            <a:avLst/>
          </a:prstGeom>
        </p:spPr>
      </p:pic>
    </p:spTree>
    <p:extLst>
      <p:ext uri="{BB962C8B-B14F-4D97-AF65-F5344CB8AC3E}">
        <p14:creationId xmlns:p14="http://schemas.microsoft.com/office/powerpoint/2010/main" val="2005821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71588-E22F-4081-78D1-FB1C9D13E69B}"/>
              </a:ext>
            </a:extLst>
          </p:cNvPr>
          <p:cNvPicPr>
            <a:picLocks noChangeAspect="1"/>
          </p:cNvPicPr>
          <p:nvPr/>
        </p:nvPicPr>
        <p:blipFill>
          <a:blip r:embed="rId3"/>
          <a:stretch>
            <a:fillRect/>
          </a:stretch>
        </p:blipFill>
        <p:spPr>
          <a:xfrm>
            <a:off x="122168" y="857250"/>
            <a:ext cx="8899664" cy="5143500"/>
          </a:xfrm>
          <a:prstGeom prst="rect">
            <a:avLst/>
          </a:prstGeom>
        </p:spPr>
      </p:pic>
    </p:spTree>
    <p:extLst>
      <p:ext uri="{BB962C8B-B14F-4D97-AF65-F5344CB8AC3E}">
        <p14:creationId xmlns:p14="http://schemas.microsoft.com/office/powerpoint/2010/main" val="3273029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37477" y="2216404"/>
            <a:ext cx="5184999" cy="716963"/>
          </a:xfrm>
        </p:spPr>
        <p:txBody>
          <a:bodyPr>
            <a:normAutofit/>
          </a:bodyPr>
          <a:lstStyle>
            <a:defPPr>
              <a:defRPr lang="en-US"/>
            </a:defPPr>
            <a:lvl1pPr marL="0" algn="l" defTabSz="1093714" rtl="0" eaLnBrk="1" latinLnBrk="0" hangingPunct="1">
              <a:defRPr sz="2153" kern="1200">
                <a:solidFill>
                  <a:schemeClr val="tx1"/>
                </a:solidFill>
                <a:latin typeface="+mn-lt"/>
                <a:ea typeface="+mn-ea"/>
                <a:cs typeface="+mn-cs"/>
              </a:defRPr>
            </a:lvl1pPr>
            <a:lvl2pPr marL="546857" algn="l" defTabSz="1093714" rtl="0" eaLnBrk="1" latinLnBrk="0" hangingPunct="1">
              <a:defRPr sz="2153" kern="1200">
                <a:solidFill>
                  <a:schemeClr val="tx1"/>
                </a:solidFill>
                <a:latin typeface="+mn-lt"/>
                <a:ea typeface="+mn-ea"/>
                <a:cs typeface="+mn-cs"/>
              </a:defRPr>
            </a:lvl2pPr>
            <a:lvl3pPr marL="1093714" algn="l" defTabSz="1093714" rtl="0" eaLnBrk="1" latinLnBrk="0" hangingPunct="1">
              <a:defRPr sz="2153" kern="1200">
                <a:solidFill>
                  <a:schemeClr val="tx1"/>
                </a:solidFill>
                <a:latin typeface="+mn-lt"/>
                <a:ea typeface="+mn-ea"/>
                <a:cs typeface="+mn-cs"/>
              </a:defRPr>
            </a:lvl3pPr>
            <a:lvl4pPr marL="1640571" algn="l" defTabSz="1093714" rtl="0" eaLnBrk="1" latinLnBrk="0" hangingPunct="1">
              <a:defRPr sz="2153" kern="1200">
                <a:solidFill>
                  <a:schemeClr val="tx1"/>
                </a:solidFill>
                <a:latin typeface="+mn-lt"/>
                <a:ea typeface="+mn-ea"/>
                <a:cs typeface="+mn-cs"/>
              </a:defRPr>
            </a:lvl4pPr>
            <a:lvl5pPr marL="2187428" algn="l" defTabSz="1093714" rtl="0" eaLnBrk="1" latinLnBrk="0" hangingPunct="1">
              <a:defRPr sz="2153" kern="1200">
                <a:solidFill>
                  <a:schemeClr val="tx1"/>
                </a:solidFill>
                <a:latin typeface="+mn-lt"/>
                <a:ea typeface="+mn-ea"/>
                <a:cs typeface="+mn-cs"/>
              </a:defRPr>
            </a:lvl5pPr>
            <a:lvl6pPr marL="2734285" algn="l" defTabSz="1093714" rtl="0" eaLnBrk="1" latinLnBrk="0" hangingPunct="1">
              <a:defRPr sz="2153" kern="1200">
                <a:solidFill>
                  <a:schemeClr val="tx1"/>
                </a:solidFill>
                <a:latin typeface="+mn-lt"/>
                <a:ea typeface="+mn-ea"/>
                <a:cs typeface="+mn-cs"/>
              </a:defRPr>
            </a:lvl6pPr>
            <a:lvl7pPr marL="3281142" algn="l" defTabSz="1093714" rtl="0" eaLnBrk="1" latinLnBrk="0" hangingPunct="1">
              <a:defRPr sz="2153" kern="1200">
                <a:solidFill>
                  <a:schemeClr val="tx1"/>
                </a:solidFill>
                <a:latin typeface="+mn-lt"/>
                <a:ea typeface="+mn-ea"/>
                <a:cs typeface="+mn-cs"/>
              </a:defRPr>
            </a:lvl7pPr>
            <a:lvl8pPr marL="3827998" algn="l" defTabSz="1093714" rtl="0" eaLnBrk="1" latinLnBrk="0" hangingPunct="1">
              <a:defRPr sz="2153" kern="1200">
                <a:solidFill>
                  <a:schemeClr val="tx1"/>
                </a:solidFill>
                <a:latin typeface="+mn-lt"/>
                <a:ea typeface="+mn-ea"/>
                <a:cs typeface="+mn-cs"/>
              </a:defRPr>
            </a:lvl8pPr>
            <a:lvl9pPr marL="4374855" algn="l" defTabSz="1093714" rtl="0" eaLnBrk="1" latinLnBrk="0" hangingPunct="1">
              <a:defRPr sz="2153" kern="1200">
                <a:solidFill>
                  <a:schemeClr val="tx1"/>
                </a:solidFill>
                <a:latin typeface="+mn-lt"/>
                <a:ea typeface="+mn-ea"/>
                <a:cs typeface="+mn-cs"/>
              </a:defRPr>
            </a:lvl9pPr>
          </a:lstStyle>
          <a:p>
            <a:r>
              <a:rPr lang="en-AU" sz="3384">
                <a:solidFill>
                  <a:schemeClr val="bg1"/>
                </a:solidFill>
              </a:rPr>
              <a:t>Thank you</a:t>
            </a:r>
            <a:endParaRPr lang="en-AU" sz="3384">
              <a:solidFill>
                <a:schemeClr val="bg1"/>
              </a:solidFill>
              <a:cs typeface="Arial"/>
            </a:endParaRPr>
          </a:p>
        </p:txBody>
      </p:sp>
      <p:sp>
        <p:nvSpPr>
          <p:cNvPr id="2" name="TextBox 1">
            <a:extLst>
              <a:ext uri="{FF2B5EF4-FFF2-40B4-BE49-F238E27FC236}">
                <a16:creationId xmlns:a16="http://schemas.microsoft.com/office/drawing/2014/main" id="{80798F78-4367-F693-675C-72F32BB8337C}"/>
              </a:ext>
            </a:extLst>
          </p:cNvPr>
          <p:cNvSpPr txBox="1"/>
          <p:nvPr/>
        </p:nvSpPr>
        <p:spPr>
          <a:xfrm>
            <a:off x="427021" y="3247068"/>
            <a:ext cx="6823447" cy="380324"/>
          </a:xfrm>
          <a:prstGeom prst="rect">
            <a:avLst/>
          </a:prstGeom>
          <a:noFill/>
        </p:spPr>
        <p:txBody>
          <a:bodyPr rot="0" spcFirstLastPara="0" vertOverflow="overflow" horzOverflow="overflow" vert="horz" wrap="square" lIns="57305" tIns="28652" rIns="57305" bIns="28652" numCol="1" spcCol="0" rtlCol="0" fromWordArt="0" anchor="t" anchorCtr="0" forceAA="0" compatLnSpc="1">
            <a:prstTxWarp prst="textNoShape">
              <a:avLst/>
            </a:prstTxWarp>
            <a:spAutoFit/>
          </a:bodyPr>
          <a:lstStyle/>
          <a:p>
            <a:pPr defTabSz="685430">
              <a:lnSpc>
                <a:spcPct val="114000"/>
              </a:lnSpc>
            </a:pPr>
            <a:r>
              <a:rPr lang="en-US" sz="2006" b="1">
                <a:solidFill>
                  <a:prstClr val="white"/>
                </a:solidFill>
              </a:rPr>
              <a:t>Contact us: information@datacommissioner.gov.au</a:t>
            </a:r>
          </a:p>
        </p:txBody>
      </p:sp>
    </p:spTree>
    <p:extLst>
      <p:ext uri="{BB962C8B-B14F-4D97-AF65-F5344CB8AC3E}">
        <p14:creationId xmlns:p14="http://schemas.microsoft.com/office/powerpoint/2010/main" val="44028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Fuzzy Geometry Model</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Jamie </a:t>
            </a:r>
            <a:r>
              <a:rPr lang="en-US" sz="2400" dirty="0" err="1"/>
              <a:t>Feiss</a:t>
            </a:r>
            <a:r>
              <a:rPr lang="en-US" sz="2400" dirty="0"/>
              <a:t>, Uni Melbourne</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grpSp>
        <p:nvGrpSpPr>
          <p:cNvPr id="5" name="Group 4">
            <a:extLst>
              <a:ext uri="{FF2B5EF4-FFF2-40B4-BE49-F238E27FC236}">
                <a16:creationId xmlns:a16="http://schemas.microsoft.com/office/drawing/2014/main" id="{405514A7-9117-A5AA-CC55-2AD7718DC7D2}"/>
              </a:ext>
            </a:extLst>
          </p:cNvPr>
          <p:cNvGrpSpPr/>
          <p:nvPr/>
        </p:nvGrpSpPr>
        <p:grpSpPr>
          <a:xfrm>
            <a:off x="425260" y="3526952"/>
            <a:ext cx="4248472" cy="2944325"/>
            <a:chOff x="695400" y="689890"/>
            <a:chExt cx="7772400" cy="5386516"/>
          </a:xfrm>
        </p:grpSpPr>
        <p:pic>
          <p:nvPicPr>
            <p:cNvPr id="6" name="Picture 5" descr="A diagram of a diagram&#10;&#10;Description automatically generated">
              <a:extLst>
                <a:ext uri="{FF2B5EF4-FFF2-40B4-BE49-F238E27FC236}">
                  <a16:creationId xmlns:a16="http://schemas.microsoft.com/office/drawing/2014/main" id="{92D798DA-74A7-13B3-4007-6253C3582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689890"/>
              <a:ext cx="7772400" cy="4921984"/>
            </a:xfrm>
            <a:prstGeom prst="rect">
              <a:avLst/>
            </a:prstGeom>
          </p:spPr>
        </p:pic>
        <p:sp>
          <p:nvSpPr>
            <p:cNvPr id="7" name="TextBox 6">
              <a:extLst>
                <a:ext uri="{FF2B5EF4-FFF2-40B4-BE49-F238E27FC236}">
                  <a16:creationId xmlns:a16="http://schemas.microsoft.com/office/drawing/2014/main" id="{A134261F-9FFD-CFA8-FC39-C88994F7018A}"/>
                </a:ext>
              </a:extLst>
            </p:cNvPr>
            <p:cNvSpPr txBox="1"/>
            <p:nvPr/>
          </p:nvSpPr>
          <p:spPr>
            <a:xfrm>
              <a:off x="695400" y="5611878"/>
              <a:ext cx="7603435" cy="464528"/>
            </a:xfrm>
            <a:prstGeom prst="rect">
              <a:avLst/>
            </a:prstGeom>
            <a:noFill/>
          </p:spPr>
          <p:txBody>
            <a:bodyPr wrap="square" rtlCol="0">
              <a:spAutoFit/>
            </a:bodyPr>
            <a:lstStyle/>
            <a:p>
              <a:r>
                <a:rPr lang="en-US" sz="1000" dirty="0">
                  <a:solidFill>
                    <a:schemeClr val="tx1">
                      <a:lumMod val="50000"/>
                      <a:lumOff val="50000"/>
                    </a:schemeClr>
                  </a:solidFill>
                  <a:cs typeface="Arial" pitchFamily="34" charset="0"/>
                </a:rPr>
                <a:t>Credit: Nicholas Car </a:t>
              </a:r>
              <a:r>
                <a:rPr lang="en-AU" sz="1000" dirty="0">
                  <a:solidFill>
                    <a:schemeClr val="tx1">
                      <a:lumMod val="50000"/>
                      <a:lumOff val="50000"/>
                    </a:schemeClr>
                  </a:solidFill>
                  <a:cs typeface="Arial" pitchFamily="34" charset="0"/>
                  <a:hlinkClick r:id="rId4">
                    <a:extLst>
                      <a:ext uri="{A12FA001-AC4F-418D-AE19-62706E023703}">
                        <ahyp:hlinkClr xmlns:ahyp="http://schemas.microsoft.com/office/drawing/2018/hyperlinkcolor" val="tx"/>
                      </a:ext>
                    </a:extLst>
                  </a:hlinkClick>
                </a:rPr>
                <a:t>https://w3id.org/suff/</a:t>
              </a:r>
              <a:endParaRPr lang="en-US" sz="1000" dirty="0">
                <a:solidFill>
                  <a:schemeClr val="tx1">
                    <a:lumMod val="50000"/>
                    <a:lumOff val="50000"/>
                  </a:schemeClr>
                </a:solidFill>
                <a:cs typeface="Arial" pitchFamily="34" charset="0"/>
              </a:endParaRPr>
            </a:p>
          </p:txBody>
        </p:sp>
      </p:grpSp>
      <p:sp>
        <p:nvSpPr>
          <p:cNvPr id="8" name="Content Placeholder 2">
            <a:extLst>
              <a:ext uri="{FF2B5EF4-FFF2-40B4-BE49-F238E27FC236}">
                <a16:creationId xmlns:a16="http://schemas.microsoft.com/office/drawing/2014/main" id="{932FDD3D-3606-847B-B9B7-5B50C32EC06D}"/>
              </a:ext>
            </a:extLst>
          </p:cNvPr>
          <p:cNvSpPr txBox="1">
            <a:spLocks/>
          </p:cNvSpPr>
          <p:nvPr/>
        </p:nvSpPr>
        <p:spPr>
          <a:xfrm>
            <a:off x="0" y="1469534"/>
            <a:ext cx="5617120" cy="4273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1600" b="1" dirty="0">
                <a:solidFill>
                  <a:srgbClr val="234061"/>
                </a:solidFill>
              </a:rPr>
              <a:t>Spatial Uncertainty for Features &amp; Functions (SUFF) Model</a:t>
            </a:r>
          </a:p>
          <a:p>
            <a:pPr marL="285750" lvl="2" indent="-285750">
              <a:buFont typeface="Arial" panose="020B0604020202020204" pitchFamily="34" charset="0"/>
              <a:buChar char="•"/>
            </a:pPr>
            <a:r>
              <a:rPr lang="en-AU" sz="1600" dirty="0">
                <a:solidFill>
                  <a:srgbClr val="234061"/>
                </a:solidFill>
              </a:rPr>
              <a:t>A standard way to describe spatial uncertainty in data</a:t>
            </a:r>
          </a:p>
          <a:p>
            <a:pPr marL="285750" lvl="2" indent="-285750">
              <a:buFont typeface="Arial" panose="020B0604020202020204" pitchFamily="34" charset="0"/>
              <a:buChar char="•"/>
            </a:pPr>
            <a:r>
              <a:rPr lang="en-AU" sz="1600" dirty="0">
                <a:solidFill>
                  <a:srgbClr val="234061"/>
                </a:solidFill>
              </a:rPr>
              <a:t>Useful for multiple sources of evidence or sensitivity, </a:t>
            </a:r>
            <a:r>
              <a:rPr lang="en-AU" sz="1600" dirty="0" err="1">
                <a:solidFill>
                  <a:srgbClr val="234061"/>
                </a:solidFill>
              </a:rPr>
              <a:t>e.g</a:t>
            </a:r>
            <a:r>
              <a:rPr lang="en-AU" sz="1600" dirty="0">
                <a:solidFill>
                  <a:srgbClr val="234061"/>
                </a:solidFill>
              </a:rPr>
              <a:t>:</a:t>
            </a:r>
          </a:p>
          <a:p>
            <a:pPr marL="342900" lvl="8" indent="-342900">
              <a:buFont typeface="Courier New" panose="02070309020205020404" pitchFamily="49" charset="0"/>
              <a:buChar char="o"/>
            </a:pPr>
            <a:r>
              <a:rPr lang="en-AU" sz="1600" dirty="0">
                <a:solidFill>
                  <a:srgbClr val="234061"/>
                </a:solidFill>
              </a:rPr>
              <a:t>Indigenous homeland areas</a:t>
            </a:r>
          </a:p>
          <a:p>
            <a:pPr marL="342900" lvl="8" indent="-342900">
              <a:buFont typeface="Courier New" panose="02070309020205020404" pitchFamily="49" charset="0"/>
              <a:buChar char="o"/>
            </a:pPr>
            <a:r>
              <a:rPr lang="en-AU" sz="1600" dirty="0">
                <a:solidFill>
                  <a:srgbClr val="234061"/>
                </a:solidFill>
              </a:rPr>
              <a:t>Endangered species locations</a:t>
            </a:r>
          </a:p>
          <a:p>
            <a:pPr marL="285750" lvl="2" indent="-285750">
              <a:buFont typeface="Arial" panose="020B0604020202020204" pitchFamily="34" charset="0"/>
              <a:buChar char="•"/>
            </a:pPr>
            <a:r>
              <a:rPr lang="en-AU" sz="1600" dirty="0">
                <a:solidFill>
                  <a:srgbClr val="234061"/>
                </a:solidFill>
              </a:rPr>
              <a:t>Will be included in </a:t>
            </a:r>
            <a:r>
              <a:rPr lang="en-AU" sz="1600" dirty="0" err="1">
                <a:solidFill>
                  <a:srgbClr val="234061"/>
                </a:solidFill>
              </a:rPr>
              <a:t>GeoSPARQL</a:t>
            </a:r>
            <a:r>
              <a:rPr lang="en-AU" sz="1600" dirty="0">
                <a:solidFill>
                  <a:srgbClr val="234061"/>
                </a:solidFill>
              </a:rPr>
              <a:t> 1.3</a:t>
            </a:r>
          </a:p>
          <a:p>
            <a:pPr lvl="2"/>
            <a:endParaRPr lang="en-AU" sz="1600" dirty="0">
              <a:solidFill>
                <a:srgbClr val="234061"/>
              </a:solidFill>
            </a:endParaRPr>
          </a:p>
        </p:txBody>
      </p:sp>
      <p:sp>
        <p:nvSpPr>
          <p:cNvPr id="12" name="Content Placeholder 5">
            <a:extLst>
              <a:ext uri="{FF2B5EF4-FFF2-40B4-BE49-F238E27FC236}">
                <a16:creationId xmlns:a16="http://schemas.microsoft.com/office/drawing/2014/main" id="{A25D3EBE-5943-7F7D-8518-56B87E610CFA}"/>
              </a:ext>
            </a:extLst>
          </p:cNvPr>
          <p:cNvSpPr txBox="1">
            <a:spLocks/>
          </p:cNvSpPr>
          <p:nvPr/>
        </p:nvSpPr>
        <p:spPr>
          <a:xfrm>
            <a:off x="5499066" y="1469534"/>
            <a:ext cx="3390207" cy="411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1600" b="1" dirty="0">
                <a:solidFill>
                  <a:srgbClr val="234061"/>
                </a:solidFill>
              </a:rPr>
              <a:t>SUFF JavaScript Implementation</a:t>
            </a:r>
          </a:p>
          <a:p>
            <a:pPr marL="285750" lvl="2" indent="-285750">
              <a:buFont typeface="Arial" panose="020B0604020202020204" pitchFamily="34" charset="0"/>
              <a:buChar char="•"/>
            </a:pPr>
            <a:r>
              <a:rPr lang="en-AU" sz="1600" dirty="0">
                <a:solidFill>
                  <a:srgbClr val="234061"/>
                </a:solidFill>
              </a:rPr>
              <a:t>Publicly available JS package</a:t>
            </a:r>
          </a:p>
          <a:p>
            <a:pPr marL="285750" lvl="2" indent="-285750">
              <a:buFont typeface="Arial" panose="020B0604020202020204" pitchFamily="34" charset="0"/>
              <a:buChar char="•"/>
            </a:pPr>
            <a:r>
              <a:rPr lang="en-AU" sz="1600" dirty="0">
                <a:solidFill>
                  <a:srgbClr val="234061"/>
                </a:solidFill>
              </a:rPr>
              <a:t>Visualises SUFF RDF as fuzzy gradients</a:t>
            </a:r>
          </a:p>
        </p:txBody>
      </p:sp>
      <p:pic>
        <p:nvPicPr>
          <p:cNvPr id="13" name="Picture 12" descr="A map with blue circles&#10;&#10;Description automatically generated">
            <a:extLst>
              <a:ext uri="{FF2B5EF4-FFF2-40B4-BE49-F238E27FC236}">
                <a16:creationId xmlns:a16="http://schemas.microsoft.com/office/drawing/2014/main" id="{B5C938E3-80C2-97E2-A523-BF5F478C1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20" y="2753009"/>
            <a:ext cx="3101620" cy="1937056"/>
          </a:xfrm>
          <a:prstGeom prst="rect">
            <a:avLst/>
          </a:prstGeom>
        </p:spPr>
      </p:pic>
      <p:pic>
        <p:nvPicPr>
          <p:cNvPr id="14" name="Picture 13" descr="A map of a city&#10;&#10;Description automatically generated">
            <a:extLst>
              <a:ext uri="{FF2B5EF4-FFF2-40B4-BE49-F238E27FC236}">
                <a16:creationId xmlns:a16="http://schemas.microsoft.com/office/drawing/2014/main" id="{0487D6D9-08B4-93C7-A6E5-81E61A8C1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7120" y="4807760"/>
            <a:ext cx="3100837" cy="1937057"/>
          </a:xfrm>
          <a:prstGeom prst="rect">
            <a:avLst/>
          </a:prstGeom>
        </p:spPr>
      </p:pic>
    </p:spTree>
    <p:extLst>
      <p:ext uri="{BB962C8B-B14F-4D97-AF65-F5344CB8AC3E}">
        <p14:creationId xmlns:p14="http://schemas.microsoft.com/office/powerpoint/2010/main" val="98444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KG use and LD ETL</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a:t>
            </a:r>
            <a:r>
              <a:rPr lang="en-US" sz="2400" dirty="0" err="1"/>
              <a:t>Byran</a:t>
            </a:r>
            <a:r>
              <a:rPr lang="en-US" sz="2400" dirty="0"/>
              <a:t> Gan, Geological Survey of WA</a:t>
            </a:r>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spTree>
    <p:extLst>
      <p:ext uri="{BB962C8B-B14F-4D97-AF65-F5344CB8AC3E}">
        <p14:creationId xmlns:p14="http://schemas.microsoft.com/office/powerpoint/2010/main" val="114718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D57460-A3A0-2D9E-9CF4-00A076BCDDC9}"/>
              </a:ext>
            </a:extLst>
          </p:cNvPr>
          <p:cNvSpPr/>
          <p:nvPr/>
        </p:nvSpPr>
        <p:spPr>
          <a:xfrm>
            <a:off x="0" y="1972579"/>
            <a:ext cx="9144000" cy="48854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p:txBody>
          <a:bodyPr/>
          <a:lstStyle/>
          <a:p>
            <a:pPr algn="r"/>
            <a:r>
              <a:rPr lang="en-US" dirty="0"/>
              <a:t>ANU First Nations Portfolio</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265275" y="1228301"/>
            <a:ext cx="7421525" cy="643029"/>
          </a:xfrm>
        </p:spPr>
        <p:txBody>
          <a:bodyPr/>
          <a:lstStyle/>
          <a:p>
            <a:pPr marL="12700" indent="0" algn="ctr">
              <a:buNone/>
            </a:pPr>
            <a:r>
              <a:rPr lang="en-US" sz="2400" dirty="0"/>
              <a:t>Speaker: Lawson Lewis, </a:t>
            </a:r>
            <a:r>
              <a:rPr lang="en-US" sz="2400" dirty="0" err="1"/>
              <a:t>KurrawongAI</a:t>
            </a:r>
            <a:endParaRPr lang="en-US" sz="2400" dirty="0"/>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grpSp>
        <p:nvGrpSpPr>
          <p:cNvPr id="8" name="Group 7">
            <a:extLst>
              <a:ext uri="{FF2B5EF4-FFF2-40B4-BE49-F238E27FC236}">
                <a16:creationId xmlns:a16="http://schemas.microsoft.com/office/drawing/2014/main" id="{AFE06342-C95A-8406-FA1B-7BDBD1EBC545}"/>
              </a:ext>
            </a:extLst>
          </p:cNvPr>
          <p:cNvGrpSpPr/>
          <p:nvPr/>
        </p:nvGrpSpPr>
        <p:grpSpPr>
          <a:xfrm>
            <a:off x="0" y="1972579"/>
            <a:ext cx="9144000" cy="4723854"/>
            <a:chOff x="0" y="1972579"/>
            <a:chExt cx="8352264" cy="3967753"/>
          </a:xfrm>
        </p:grpSpPr>
        <p:pic>
          <p:nvPicPr>
            <p:cNvPr id="6" name="Picture 5" descr="A screenshot of a computer&#10;&#10;Description automatically generated">
              <a:extLst>
                <a:ext uri="{FF2B5EF4-FFF2-40B4-BE49-F238E27FC236}">
                  <a16:creationId xmlns:a16="http://schemas.microsoft.com/office/drawing/2014/main" id="{ADC27821-8698-9483-F1F1-FDDBBB8EF285}"/>
                </a:ext>
              </a:extLst>
            </p:cNvPr>
            <p:cNvPicPr>
              <a:picLocks noChangeAspect="1"/>
            </p:cNvPicPr>
            <p:nvPr/>
          </p:nvPicPr>
          <p:blipFill rotWithShape="1">
            <a:blip r:embed="rId3"/>
            <a:srcRect t="15188" r="9725"/>
            <a:stretch/>
          </p:blipFill>
          <p:spPr>
            <a:xfrm>
              <a:off x="0" y="1972579"/>
              <a:ext cx="8229600" cy="39677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E35A08D-A313-DCD5-14CC-65F99FC55922}"/>
                </a:ext>
              </a:extLst>
            </p:cNvPr>
            <p:cNvPicPr>
              <a:picLocks noChangeAspect="1"/>
            </p:cNvPicPr>
            <p:nvPr/>
          </p:nvPicPr>
          <p:blipFill rotWithShape="1">
            <a:blip r:embed="rId3"/>
            <a:srcRect l="88837" t="30151" b="43643"/>
            <a:stretch/>
          </p:blipFill>
          <p:spPr>
            <a:xfrm>
              <a:off x="7334574" y="2730443"/>
              <a:ext cx="1017690" cy="1226012"/>
            </a:xfrm>
            <a:prstGeom prst="rect">
              <a:avLst/>
            </a:prstGeom>
          </p:spPr>
        </p:pic>
      </p:grpSp>
    </p:spTree>
    <p:extLst>
      <p:ext uri="{BB962C8B-B14F-4D97-AF65-F5344CB8AC3E}">
        <p14:creationId xmlns:p14="http://schemas.microsoft.com/office/powerpoint/2010/main" val="2627493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DF7-251B-879A-D80A-4F93CC7335BC}"/>
              </a:ext>
            </a:extLst>
          </p:cNvPr>
          <p:cNvSpPr>
            <a:spLocks noGrp="1"/>
          </p:cNvSpPr>
          <p:nvPr>
            <p:ph type="title"/>
          </p:nvPr>
        </p:nvSpPr>
        <p:spPr>
          <a:xfrm>
            <a:off x="1456594" y="0"/>
            <a:ext cx="7687406" cy="797313"/>
          </a:xfrm>
        </p:spPr>
        <p:txBody>
          <a:bodyPr/>
          <a:lstStyle/>
          <a:p>
            <a:r>
              <a:rPr lang="en-US" dirty="0"/>
              <a:t>Adoption of national LD</a:t>
            </a:r>
          </a:p>
        </p:txBody>
      </p:sp>
      <p:sp>
        <p:nvSpPr>
          <p:cNvPr id="3" name="Text Placeholder 2">
            <a:extLst>
              <a:ext uri="{FF2B5EF4-FFF2-40B4-BE49-F238E27FC236}">
                <a16:creationId xmlns:a16="http://schemas.microsoft.com/office/drawing/2014/main" id="{C28D2FFB-E83D-7A86-4531-E2108B4A0428}"/>
              </a:ext>
            </a:extLst>
          </p:cNvPr>
          <p:cNvSpPr>
            <a:spLocks noGrp="1"/>
          </p:cNvSpPr>
          <p:nvPr>
            <p:ph type="body" idx="1"/>
          </p:nvPr>
        </p:nvSpPr>
        <p:spPr>
          <a:xfrm>
            <a:off x="1456595" y="565586"/>
            <a:ext cx="7687406" cy="643029"/>
          </a:xfrm>
        </p:spPr>
        <p:txBody>
          <a:bodyPr/>
          <a:lstStyle/>
          <a:p>
            <a:pPr marL="12700" indent="0" algn="ctr">
              <a:buNone/>
            </a:pPr>
            <a:r>
              <a:rPr lang="en-US" sz="2400" dirty="0"/>
              <a:t>Speaker: Nicholas Car, </a:t>
            </a:r>
            <a:r>
              <a:rPr lang="en-US" sz="2400" dirty="0" err="1"/>
              <a:t>KurrawongAI</a:t>
            </a:r>
            <a:endParaRPr lang="en-US" sz="2400" dirty="0"/>
          </a:p>
        </p:txBody>
      </p:sp>
      <p:pic>
        <p:nvPicPr>
          <p:cNvPr id="4" name="Shape 91" descr="AGLDWG logo">
            <a:extLst>
              <a:ext uri="{FF2B5EF4-FFF2-40B4-BE49-F238E27FC236}">
                <a16:creationId xmlns:a16="http://schemas.microsoft.com/office/drawing/2014/main" id="{61873FFF-CDD4-C09D-2367-7F32736BA168}"/>
              </a:ext>
            </a:extLst>
          </p:cNvPr>
          <p:cNvPicPr preferRelativeResize="0"/>
          <p:nvPr/>
        </p:nvPicPr>
        <p:blipFill rotWithShape="1">
          <a:blip r:embed="rId2">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pic>
        <p:nvPicPr>
          <p:cNvPr id="9" name="Picture 8">
            <a:extLst>
              <a:ext uri="{FF2B5EF4-FFF2-40B4-BE49-F238E27FC236}">
                <a16:creationId xmlns:a16="http://schemas.microsoft.com/office/drawing/2014/main" id="{6EC1BD38-A934-04D9-87B0-40DD0A946E7D}"/>
              </a:ext>
            </a:extLst>
          </p:cNvPr>
          <p:cNvPicPr>
            <a:picLocks noChangeAspect="1"/>
          </p:cNvPicPr>
          <p:nvPr/>
        </p:nvPicPr>
        <p:blipFill rotWithShape="1">
          <a:blip r:embed="rId3"/>
          <a:srcRect l="31570" b="6746"/>
          <a:stretch/>
        </p:blipFill>
        <p:spPr>
          <a:xfrm>
            <a:off x="4722222" y="1330709"/>
            <a:ext cx="4119800" cy="2697480"/>
          </a:xfrm>
          <a:prstGeom prst="rect">
            <a:avLst/>
          </a:prstGeom>
        </p:spPr>
      </p:pic>
      <p:pic>
        <p:nvPicPr>
          <p:cNvPr id="10" name="Picture 9">
            <a:extLst>
              <a:ext uri="{FF2B5EF4-FFF2-40B4-BE49-F238E27FC236}">
                <a16:creationId xmlns:a16="http://schemas.microsoft.com/office/drawing/2014/main" id="{CBE016E1-0994-DE48-D15A-66AED4C8DB2A}"/>
              </a:ext>
            </a:extLst>
          </p:cNvPr>
          <p:cNvPicPr>
            <a:picLocks noChangeAspect="1"/>
          </p:cNvPicPr>
          <p:nvPr/>
        </p:nvPicPr>
        <p:blipFill>
          <a:blip r:embed="rId4"/>
          <a:stretch>
            <a:fillRect/>
          </a:stretch>
        </p:blipFill>
        <p:spPr>
          <a:xfrm>
            <a:off x="301978" y="1330709"/>
            <a:ext cx="4117525" cy="2523644"/>
          </a:xfrm>
          <a:prstGeom prst="rect">
            <a:avLst/>
          </a:prstGeom>
        </p:spPr>
      </p:pic>
      <p:pic>
        <p:nvPicPr>
          <p:cNvPr id="11" name="Picture 10">
            <a:extLst>
              <a:ext uri="{FF2B5EF4-FFF2-40B4-BE49-F238E27FC236}">
                <a16:creationId xmlns:a16="http://schemas.microsoft.com/office/drawing/2014/main" id="{1BF35B97-90D7-6A04-2B2B-F3A7B211919F}"/>
              </a:ext>
            </a:extLst>
          </p:cNvPr>
          <p:cNvPicPr>
            <a:picLocks noChangeAspect="1"/>
          </p:cNvPicPr>
          <p:nvPr/>
        </p:nvPicPr>
        <p:blipFill>
          <a:blip r:embed="rId5"/>
          <a:stretch>
            <a:fillRect/>
          </a:stretch>
        </p:blipFill>
        <p:spPr>
          <a:xfrm>
            <a:off x="303634" y="4043042"/>
            <a:ext cx="4115869" cy="2895959"/>
          </a:xfrm>
          <a:prstGeom prst="rect">
            <a:avLst/>
          </a:prstGeom>
        </p:spPr>
      </p:pic>
      <p:pic>
        <p:nvPicPr>
          <p:cNvPr id="15" name="Picture 14">
            <a:extLst>
              <a:ext uri="{FF2B5EF4-FFF2-40B4-BE49-F238E27FC236}">
                <a16:creationId xmlns:a16="http://schemas.microsoft.com/office/drawing/2014/main" id="{1F4CAD79-30BC-00A2-7FC6-6E273D22A4FA}"/>
              </a:ext>
            </a:extLst>
          </p:cNvPr>
          <p:cNvPicPr>
            <a:picLocks noChangeAspect="1"/>
          </p:cNvPicPr>
          <p:nvPr/>
        </p:nvPicPr>
        <p:blipFill rotWithShape="1">
          <a:blip r:embed="rId6"/>
          <a:srcRect b="23750"/>
          <a:stretch/>
        </p:blipFill>
        <p:spPr>
          <a:xfrm>
            <a:off x="4722222" y="4707458"/>
            <a:ext cx="3233058" cy="2018211"/>
          </a:xfrm>
          <a:prstGeom prst="rect">
            <a:avLst/>
          </a:prstGeom>
        </p:spPr>
      </p:pic>
      <p:pic>
        <p:nvPicPr>
          <p:cNvPr id="16" name="Picture 15">
            <a:extLst>
              <a:ext uri="{FF2B5EF4-FFF2-40B4-BE49-F238E27FC236}">
                <a16:creationId xmlns:a16="http://schemas.microsoft.com/office/drawing/2014/main" id="{FA5C02DA-4FF4-1D21-7D23-6B0CBC0B23BA}"/>
              </a:ext>
            </a:extLst>
          </p:cNvPr>
          <p:cNvPicPr>
            <a:picLocks noChangeAspect="1"/>
          </p:cNvPicPr>
          <p:nvPr/>
        </p:nvPicPr>
        <p:blipFill rotWithShape="1">
          <a:blip r:embed="rId7"/>
          <a:srcRect l="22857" t="24495" r="27563" b="46555"/>
          <a:stretch/>
        </p:blipFill>
        <p:spPr>
          <a:xfrm>
            <a:off x="4722222" y="4028189"/>
            <a:ext cx="4089473" cy="679269"/>
          </a:xfrm>
          <a:prstGeom prst="rect">
            <a:avLst/>
          </a:prstGeom>
        </p:spPr>
      </p:pic>
      <p:pic>
        <p:nvPicPr>
          <p:cNvPr id="17" name="Picture 16">
            <a:extLst>
              <a:ext uri="{FF2B5EF4-FFF2-40B4-BE49-F238E27FC236}">
                <a16:creationId xmlns:a16="http://schemas.microsoft.com/office/drawing/2014/main" id="{17AD3381-3E3A-DA25-CCCF-9726023B2B7C}"/>
              </a:ext>
            </a:extLst>
          </p:cNvPr>
          <p:cNvPicPr>
            <a:picLocks noChangeAspect="1"/>
          </p:cNvPicPr>
          <p:nvPr/>
        </p:nvPicPr>
        <p:blipFill rotWithShape="1">
          <a:blip r:embed="rId6"/>
          <a:srcRect l="25118" t="75706" r="49764"/>
          <a:stretch/>
        </p:blipFill>
        <p:spPr>
          <a:xfrm>
            <a:off x="7955807" y="5386727"/>
            <a:ext cx="812075" cy="643029"/>
          </a:xfrm>
          <a:prstGeom prst="rect">
            <a:avLst/>
          </a:prstGeom>
        </p:spPr>
      </p:pic>
      <p:pic>
        <p:nvPicPr>
          <p:cNvPr id="18" name="Picture 17">
            <a:extLst>
              <a:ext uri="{FF2B5EF4-FFF2-40B4-BE49-F238E27FC236}">
                <a16:creationId xmlns:a16="http://schemas.microsoft.com/office/drawing/2014/main" id="{FF6DBE95-1A47-5CDC-64E3-87D344622F28}"/>
              </a:ext>
            </a:extLst>
          </p:cNvPr>
          <p:cNvPicPr>
            <a:picLocks noChangeAspect="1"/>
          </p:cNvPicPr>
          <p:nvPr/>
        </p:nvPicPr>
        <p:blipFill rotWithShape="1">
          <a:blip r:embed="rId6"/>
          <a:srcRect t="75706" r="74882"/>
          <a:stretch/>
        </p:blipFill>
        <p:spPr>
          <a:xfrm>
            <a:off x="7947783" y="4715780"/>
            <a:ext cx="812075" cy="643029"/>
          </a:xfrm>
          <a:prstGeom prst="rect">
            <a:avLst/>
          </a:prstGeom>
        </p:spPr>
      </p:pic>
    </p:spTree>
    <p:extLst>
      <p:ext uri="{BB962C8B-B14F-4D97-AF65-F5344CB8AC3E}">
        <p14:creationId xmlns:p14="http://schemas.microsoft.com/office/powerpoint/2010/main" val="97618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722313" y="1546746"/>
            <a:ext cx="7772400" cy="13620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44061"/>
              </a:buClr>
              <a:buSzPts val="4000"/>
              <a:buFont typeface="Avenir"/>
              <a:buNone/>
            </a:pPr>
            <a:r>
              <a:rPr lang="en-US" sz="4000" b="1" i="0" u="none" strike="noStrike" cap="none" dirty="0">
                <a:solidFill>
                  <a:srgbClr val="244061"/>
                </a:solidFill>
                <a:latin typeface="Avenir"/>
                <a:ea typeface="Avenir"/>
                <a:cs typeface="Avenir"/>
                <a:sym typeface="Avenir"/>
              </a:rPr>
              <a:t>Australian Government Linked Data Working Group contact:</a:t>
            </a:r>
            <a:endParaRPr sz="4000" b="1" i="0" u="none" strike="noStrike" cap="none" dirty="0">
              <a:solidFill>
                <a:srgbClr val="244061"/>
              </a:solidFill>
              <a:latin typeface="Avenir"/>
              <a:ea typeface="Avenir"/>
              <a:cs typeface="Avenir"/>
              <a:sym typeface="Avenir"/>
            </a:endParaRPr>
          </a:p>
        </p:txBody>
      </p:sp>
      <p:sp>
        <p:nvSpPr>
          <p:cNvPr id="257" name="Shape 257"/>
          <p:cNvSpPr txBox="1">
            <a:spLocks noGrp="1"/>
          </p:cNvSpPr>
          <p:nvPr>
            <p:ph type="body" idx="1"/>
          </p:nvPr>
        </p:nvSpPr>
        <p:spPr>
          <a:xfrm>
            <a:off x="722313" y="3140633"/>
            <a:ext cx="7772400" cy="15001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723C3D"/>
              </a:buClr>
              <a:buSzPts val="2400"/>
              <a:buFont typeface="Arial"/>
              <a:buNone/>
            </a:pPr>
            <a:r>
              <a:rPr lang="en-US" sz="2400" b="0" i="0" u="sng" strike="noStrike" cap="none" dirty="0">
                <a:solidFill>
                  <a:srgbClr val="723C3D"/>
                </a:solidFill>
                <a:latin typeface="Courier" pitchFamily="2" charset="0"/>
                <a:ea typeface="Calibri"/>
                <a:cs typeface="Calibri"/>
                <a:sym typeface="Calibri"/>
              </a:rPr>
              <a:t>http://</a:t>
            </a:r>
            <a:r>
              <a:rPr lang="en-US" sz="2400" b="0" i="0" u="sng" strike="noStrike" cap="none" dirty="0" err="1">
                <a:solidFill>
                  <a:srgbClr val="723C3D"/>
                </a:solidFill>
                <a:latin typeface="Courier" pitchFamily="2" charset="0"/>
                <a:ea typeface="Calibri"/>
                <a:cs typeface="Calibri"/>
                <a:sym typeface="Calibri"/>
              </a:rPr>
              <a:t>www.linked.data.gov.au</a:t>
            </a:r>
            <a:endParaRPr dirty="0">
              <a:latin typeface="Courier" pitchFamily="2" charset="0"/>
            </a:endParaRPr>
          </a:p>
          <a:p>
            <a:pPr marL="0" marR="0" lvl="0" indent="0" algn="l" rtl="0">
              <a:spcBef>
                <a:spcPts val="1600"/>
              </a:spcBef>
              <a:spcAft>
                <a:spcPts val="0"/>
              </a:spcAft>
              <a:buClr>
                <a:srgbClr val="888888"/>
              </a:buClr>
              <a:buSzPts val="2000"/>
              <a:buFont typeface="Arial"/>
              <a:buNone/>
            </a:pPr>
            <a:endParaRPr sz="2000" b="0" i="0" u="none" strike="noStrike" cap="none" dirty="0">
              <a:solidFill>
                <a:srgbClr val="888888"/>
              </a:solidFill>
              <a:latin typeface="Avenir"/>
              <a:ea typeface="Avenir"/>
              <a:cs typeface="Avenir"/>
              <a:sym typeface="Avenir"/>
            </a:endParaRPr>
          </a:p>
        </p:txBody>
      </p:sp>
      <p:pic>
        <p:nvPicPr>
          <p:cNvPr id="2" name="Shape 91" descr="AGLDWG logo">
            <a:extLst>
              <a:ext uri="{FF2B5EF4-FFF2-40B4-BE49-F238E27FC236}">
                <a16:creationId xmlns:a16="http://schemas.microsoft.com/office/drawing/2014/main" id="{4D66B36D-BCB0-C3C1-1A6F-0FFA020F30D0}"/>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187324" y="163552"/>
            <a:ext cx="1428750" cy="125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Photo from Paul Duchesne"/>
          <p:cNvPicPr preferRelativeResize="0"/>
          <p:nvPr/>
        </p:nvPicPr>
        <p:blipFill>
          <a:blip r:embed="rId3">
            <a:alphaModFix amt="45000"/>
          </a:blip>
          <a:stretch>
            <a:fillRect/>
          </a:stretch>
        </p:blipFill>
        <p:spPr>
          <a:xfrm>
            <a:off x="0" y="1428757"/>
            <a:ext cx="9144000" cy="5429243"/>
          </a:xfrm>
          <a:prstGeom prst="rect">
            <a:avLst/>
          </a:prstGeom>
          <a:noFill/>
          <a:ln>
            <a:noFill/>
          </a:ln>
        </p:spPr>
      </p:pic>
      <p:sp>
        <p:nvSpPr>
          <p:cNvPr id="2" name="Title 1">
            <a:extLst>
              <a:ext uri="{FF2B5EF4-FFF2-40B4-BE49-F238E27FC236}">
                <a16:creationId xmlns:a16="http://schemas.microsoft.com/office/drawing/2014/main" id="{D0FF631C-05AA-2A3C-C7AC-D03AF2BC3B49}"/>
              </a:ext>
            </a:extLst>
          </p:cNvPr>
          <p:cNvSpPr>
            <a:spLocks noGrp="1"/>
          </p:cNvSpPr>
          <p:nvPr>
            <p:ph type="title"/>
          </p:nvPr>
        </p:nvSpPr>
        <p:spPr>
          <a:xfrm>
            <a:off x="1456594" y="19266"/>
            <a:ext cx="7687406" cy="920507"/>
          </a:xfrm>
        </p:spPr>
        <p:txBody>
          <a:bodyPr>
            <a:normAutofit/>
          </a:bodyPr>
          <a:lstStyle/>
          <a:p>
            <a:r>
              <a:rPr lang="en-US" dirty="0"/>
              <a:t>FIAF Knowledge Graph</a:t>
            </a:r>
          </a:p>
        </p:txBody>
      </p:sp>
      <p:sp>
        <p:nvSpPr>
          <p:cNvPr id="3" name="Text Placeholder 2">
            <a:extLst>
              <a:ext uri="{FF2B5EF4-FFF2-40B4-BE49-F238E27FC236}">
                <a16:creationId xmlns:a16="http://schemas.microsoft.com/office/drawing/2014/main" id="{55C28FC9-A5EF-6455-7212-19BB54B31301}"/>
              </a:ext>
            </a:extLst>
          </p:cNvPr>
          <p:cNvSpPr>
            <a:spLocks noGrp="1"/>
          </p:cNvSpPr>
          <p:nvPr>
            <p:ph type="body" idx="1"/>
          </p:nvPr>
        </p:nvSpPr>
        <p:spPr>
          <a:xfrm>
            <a:off x="1456594" y="793249"/>
            <a:ext cx="7687406" cy="643029"/>
          </a:xfrm>
        </p:spPr>
        <p:txBody>
          <a:bodyPr/>
          <a:lstStyle/>
          <a:p>
            <a:pPr marL="12700" indent="0" algn="ctr">
              <a:buNone/>
            </a:pPr>
            <a:r>
              <a:rPr lang="en-US" sz="2400" dirty="0"/>
              <a:t>Speaker: Paul Duchesne, NFSA</a:t>
            </a:r>
          </a:p>
        </p:txBody>
      </p:sp>
      <p:pic>
        <p:nvPicPr>
          <p:cNvPr id="4" name="Shape 91" descr="AGLDWG logo">
            <a:extLst>
              <a:ext uri="{FF2B5EF4-FFF2-40B4-BE49-F238E27FC236}">
                <a16:creationId xmlns:a16="http://schemas.microsoft.com/office/drawing/2014/main" id="{F4D2AEB9-605C-D0EC-3AC7-6B335BCA74DF}"/>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27844" y="3988"/>
            <a:ext cx="1428750" cy="125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title="Photo from Paul Duchesne"/>
          <p:cNvPicPr preferRelativeResize="0"/>
          <p:nvPr/>
        </p:nvPicPr>
        <p:blipFill>
          <a:blip r:embed="rId3">
            <a:alphaModFix amt="45000"/>
          </a:blip>
          <a:stretch>
            <a:fillRect/>
          </a:stretch>
        </p:blipFill>
        <p:spPr>
          <a:xfrm>
            <a:off x="1" y="229951"/>
            <a:ext cx="9144001"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156575" y="1121550"/>
            <a:ext cx="8628600" cy="4681200"/>
          </a:xfrm>
          <a:prstGeom prst="rect">
            <a:avLst/>
          </a:prstGeom>
        </p:spPr>
        <p:txBody>
          <a:bodyPr spcFirstLastPara="1" wrap="square" lIns="91425" tIns="91425" rIns="91425" bIns="91425" anchor="t" anchorCtr="0">
            <a:normAutofit/>
          </a:bodyPr>
          <a:lstStyle/>
          <a:p>
            <a:pPr algn="l"/>
            <a:r>
              <a:rPr lang="en" sz="1800">
                <a:solidFill>
                  <a:schemeClr val="lt1"/>
                </a:solidFill>
                <a:latin typeface="Raleway ExtraLight"/>
                <a:ea typeface="Raleway ExtraLight"/>
                <a:cs typeface="Raleway ExtraLight"/>
                <a:sym typeface="Raleway ExtraLight"/>
              </a:rPr>
              <a:t>Ultimate Goal</a:t>
            </a:r>
            <a:endParaRPr sz="1800">
              <a:solidFill>
                <a:schemeClr val="lt1"/>
              </a:solidFill>
              <a:latin typeface="Raleway ExtraLight"/>
              <a:ea typeface="Raleway ExtraLight"/>
              <a:cs typeface="Raleway ExtraLight"/>
              <a:sym typeface="Raleway ExtraLight"/>
            </a:endParaRPr>
          </a:p>
          <a:p>
            <a:pPr algn="l"/>
            <a:endParaRPr sz="1800">
              <a:solidFill>
                <a:schemeClr val="lt1"/>
              </a:solidFill>
              <a:latin typeface="Raleway ExtraLight"/>
              <a:ea typeface="Raleway ExtraLight"/>
              <a:cs typeface="Raleway ExtraLight"/>
              <a:sym typeface="Raleway ExtraLight"/>
            </a:endParaRPr>
          </a:p>
          <a:p>
            <a:pPr algn="l"/>
            <a:r>
              <a:rPr lang="en" sz="1000">
                <a:solidFill>
                  <a:schemeClr val="lt1"/>
                </a:solidFill>
                <a:latin typeface="Raleway SemiBold"/>
                <a:ea typeface="Raleway SemiBold"/>
                <a:cs typeface="Raleway SemiBold"/>
                <a:sym typeface="Raleway SemiBold"/>
              </a:rPr>
              <a:t>Executive decision from Paris FIAF Congress, 1946:</a:t>
            </a:r>
            <a:endParaRPr sz="1000">
              <a:solidFill>
                <a:schemeClr val="lt1"/>
              </a:solidFill>
              <a:latin typeface="Raleway SemiBold"/>
              <a:ea typeface="Raleway SemiBold"/>
              <a:cs typeface="Raleway SemiBold"/>
              <a:sym typeface="Raleway SemiBold"/>
            </a:endParaRPr>
          </a:p>
        </p:txBody>
      </p:sp>
      <p:cxnSp>
        <p:nvCxnSpPr>
          <p:cNvPr id="65" name="Google Shape;65;p15"/>
          <p:cNvCxnSpPr/>
          <p:nvPr/>
        </p:nvCxnSpPr>
        <p:spPr>
          <a:xfrm>
            <a:off x="257700" y="1114050"/>
            <a:ext cx="8628600" cy="7500"/>
          </a:xfrm>
          <a:prstGeom prst="straightConnector1">
            <a:avLst/>
          </a:prstGeom>
          <a:noFill/>
          <a:ln w="9525" cap="flat" cmpd="sng">
            <a:solidFill>
              <a:schemeClr val="lt1"/>
            </a:solidFill>
            <a:prstDash val="solid"/>
            <a:round/>
            <a:headEnd type="none" w="med" len="med"/>
            <a:tailEnd type="none" w="med" len="med"/>
          </a:ln>
        </p:spPr>
      </p:cxnSp>
      <p:pic>
        <p:nvPicPr>
          <p:cNvPr id="66" name="Google Shape;66;p15"/>
          <p:cNvPicPr preferRelativeResize="0"/>
          <p:nvPr/>
        </p:nvPicPr>
        <p:blipFill>
          <a:blip r:embed="rId3">
            <a:alphaModFix/>
          </a:blip>
          <a:stretch>
            <a:fillRect/>
          </a:stretch>
        </p:blipFill>
        <p:spPr>
          <a:xfrm>
            <a:off x="1316027" y="2210900"/>
            <a:ext cx="6309699" cy="3250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270926" y="100965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225225" y="1009651"/>
            <a:ext cx="8693558"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3">
            <a:alphaModFix/>
          </a:blip>
          <a:srcRect r="50000" b="34047"/>
          <a:stretch/>
        </p:blipFill>
        <p:spPr>
          <a:xfrm>
            <a:off x="702303" y="883757"/>
            <a:ext cx="7255627" cy="537127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23C3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TotalTime>
  <Words>776</Words>
  <Application>Microsoft Macintosh PowerPoint</Application>
  <PresentationFormat>On-screen Show (4:3)</PresentationFormat>
  <Paragraphs>115</Paragraphs>
  <Slides>32</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Aptos</vt:lpstr>
      <vt:lpstr>Arial</vt:lpstr>
      <vt:lpstr>Avenir</vt:lpstr>
      <vt:lpstr>Calibri</vt:lpstr>
      <vt:lpstr>Century Gothic</vt:lpstr>
      <vt:lpstr>Courier</vt:lpstr>
      <vt:lpstr>Courier New</vt:lpstr>
      <vt:lpstr>Montserrat ExtraBold</vt:lpstr>
      <vt:lpstr>Montserrat Medium</vt:lpstr>
      <vt:lpstr>Raleway ExtraLight</vt:lpstr>
      <vt:lpstr>Raleway SemiBold</vt:lpstr>
      <vt:lpstr>Office Theme</vt:lpstr>
      <vt:lpstr>AGLDWG AGM 2024  Project Presentations</vt:lpstr>
      <vt:lpstr>Knowledge Graphs + AI</vt:lpstr>
      <vt:lpstr>KG use and LD ETL</vt:lpstr>
      <vt:lpstr>FIAF Knowledge Graph</vt:lpstr>
      <vt:lpstr>PowerPoint Presentation</vt:lpstr>
      <vt:lpstr>Ultimate Goal  Executive decision from Paris FIAF Congress, 1946: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National GeoChem Data Harmonisation via LD</vt:lpstr>
      <vt:lpstr>CEBRA Biosecurity Portal</vt:lpstr>
      <vt:lpstr>Biodiversity Data Repository</vt:lpstr>
      <vt:lpstr>Geoscience Australia vocabs</vt:lpstr>
      <vt:lpstr>Office of the National Data Commissioner (ONDC)</vt:lpstr>
      <vt:lpstr>PowerPoint Presentation</vt:lpstr>
      <vt:lpstr>ONDC Data Programs</vt:lpstr>
      <vt:lpstr>Data in One Place - Dataplace</vt:lpstr>
      <vt:lpstr>PowerPoint Presentation</vt:lpstr>
      <vt:lpstr>PowerPoint Presentation</vt:lpstr>
      <vt:lpstr>PowerPoint Presentation</vt:lpstr>
      <vt:lpstr>PowerPoint Presentation</vt:lpstr>
      <vt:lpstr>Thank you</vt:lpstr>
      <vt:lpstr>Fuzzy Geometry Model</vt:lpstr>
      <vt:lpstr>ANU First Nations Portfolio</vt:lpstr>
      <vt:lpstr>Adoption of national LD</vt:lpstr>
      <vt:lpstr>Australian Government Linked Data Working Group 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(AGLDWG)</dc:title>
  <cp:lastModifiedBy>nicholas.car</cp:lastModifiedBy>
  <cp:revision>9</cp:revision>
  <dcterms:modified xsi:type="dcterms:W3CDTF">2024-08-01T03:18:05Z</dcterms:modified>
</cp:coreProperties>
</file>